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1" r:id="rId1"/>
  </p:sldMasterIdLst>
  <p:notesMasterIdLst>
    <p:notesMasterId r:id="rId10"/>
  </p:notesMasterIdLst>
  <p:sldIdLst>
    <p:sldId id="289" r:id="rId2"/>
    <p:sldId id="290" r:id="rId3"/>
    <p:sldId id="283" r:id="rId4"/>
    <p:sldId id="284" r:id="rId5"/>
    <p:sldId id="285" r:id="rId6"/>
    <p:sldId id="286" r:id="rId7"/>
    <p:sldId id="287" r:id="rId8"/>
    <p:sldId id="28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25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90" y="13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BF1F0-303E-40CD-BDF5-C882F91226D3}" type="datetimeFigureOut">
              <a:rPr lang="en-US" smtClean="0"/>
              <a:t>1/23/2018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E81C9-ED9D-4D78-BC51-2F6C52B4E7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54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977C81-3C76-414E-8196-4CD1B02136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EF5EA71-9E6F-4AFA-93BC-B6314EB6F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49A64CE-BC22-4E5D-9E71-35DE7AD42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5DC51-010D-417C-A437-9A3A11C8DCA9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A7711C5-8964-492A-A191-5156A5523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EACA0F9-C5B0-4733-AFAD-C32309AD5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0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FB68ED-9779-4D91-B8AE-FCEBE76E5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4FCAA30-FEC3-4617-800E-4AC05D583C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B3E023C-89EB-44C7-BE58-0E2BAE5D0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49FF8-BF41-4251-955A-F712425AF9CE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340A72C-36C1-4602-AB09-4D44A305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7C5A69C-E95A-4C34-B840-378B46713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96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E2AAA90-8E97-4CA9-870B-E71BDC471D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E7B46D5-CC32-4E1E-A960-C039C399F0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3FC32E2-E2CD-4B1B-9654-9F699721D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25EAD-0D6E-4D59-B36E-CAED6AEE0F18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3DF8950-5396-42D4-A7E5-4BEB155E4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CE02B9E-2DF6-41F4-99D1-A26E488E4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95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5BC2E3-BA5A-47B1-B904-A84F26944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57396D4-2B3F-4D15-A2F0-AA8C369CC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9FA258A-5640-4E78-84E6-99F5084D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FB73B-5A70-4587-AC1A-C871E09973A5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A10791A-8306-42AD-BBAF-C3BC8F823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920F7C-C20B-4FA1-9291-5BF54C65E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52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0D029D-EDA8-4C93-8658-B5EA74C4C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9048C6A-DFDF-451F-B893-403B13B54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48FA341-C990-49D6-BE04-DEE9C91A7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9ECF-974B-4116-ADD4-98667038FD12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07B34B7-6DA1-49C5-8FAC-064C10A13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730EBD1-C6FB-4518-B137-D1A45793A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39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52E6B84-BFC3-4B46-B80B-82CF625D3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4D143F0-71E1-4CDA-9CA2-AD8062CDB3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0044604-B9B5-45D3-B495-9799769FF3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645C3E5-CC93-48C0-8678-E0FAB2DBC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DDC6E-EAFE-4AAC-B2FE-EB33A597E30B}" type="datetime1">
              <a:rPr lang="en-US" smtClean="0"/>
              <a:t>1/23/2018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8C73EE3-6EC1-43FE-9930-91E7E2A1C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0A17801-61B1-4DB6-A523-E2864B704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4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A0AE8FF-92FB-4D3C-BAF0-39FB7CF11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726AE5F-411E-412B-9334-AAD2521F5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3A47AC8-DA08-4048-BD61-8293CE67D2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E771EEE-E155-4344-B916-EB28848851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BF4A97A-2AC9-46B3-B17C-D33762CEAB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37F2769-9C59-4F72-9032-FADB2AB79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37D2C-02D9-4F5F-AC8F-3543167BCA4C}" type="datetime1">
              <a:rPr lang="en-US" smtClean="0"/>
              <a:t>1/23/2018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CFDF6F5-1B3E-4C25-BCA1-EB1132C85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2505877C-FD51-4C7D-95F5-53B300F2D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67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5662A9-CDFD-45C0-866B-3A6FA8AD6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7ED4716-5D51-4B06-B507-7BBCC8FFB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78A1-69C2-42BA-BBDC-FB9F67A365DA}" type="datetime1">
              <a:rPr lang="en-US" smtClean="0"/>
              <a:t>1/23/2018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30D8C02-81D6-4C83-8C8B-F42936861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42A00318-E6DA-4F68-B66F-CD39E692F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8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1E27A7F6-FE62-4A23-B1E2-5A6B7CB87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B078B-6348-48FD-9B47-C27F0D36DBD0}" type="datetime1">
              <a:rPr lang="en-US" smtClean="0"/>
              <a:t>1/23/2018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D38650EA-CA98-4113-B10B-2F42AF2F4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07B2FDE-26BF-47E5-BE4A-FCB755E9D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0022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FF0B02-6266-40CA-99F1-4E990C3F3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FCA14D6-39E5-478C-9FA6-9B5E1A9DF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86036F61-8D68-4F49-B112-CBFE5E707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C99A45E-715A-4BAB-BF18-31B11B33E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6F340-AA77-4E18-8949-A3C6CAB7DE05}" type="datetime1">
              <a:rPr lang="en-US" smtClean="0"/>
              <a:t>1/23/2018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C392013-E914-4BBF-A8DF-5783C7BF0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322284F-59AD-4DC2-92E5-C519AAC38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4022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4854571-D912-43F8-9C87-82EAD8ED6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4E395354-CB6E-4FD6-8D2D-D2F8D46656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060ED62-2D9A-4746-92DF-3E147815DB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D5FF8A-1397-4BFF-831D-122894E66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0E93B-023D-41CB-8E11-5E09EB3EF9DD}" type="datetime1">
              <a:rPr lang="en-US" smtClean="0"/>
              <a:t>1/23/2018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53E8A6F-DFF5-405B-B63B-0A19C6C7B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A91373B-EF0B-4D10-A927-53C6198A9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163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FCBC004-7FBB-4314-B8A5-4C22B7B32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9DCAACD-A7F3-4ED8-8AAB-ECFFF097D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8259045-CD2C-45BF-B814-15219A4177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BB834-BC5D-4C9F-8396-C3AD9F6A27E8}" type="datetime1">
              <a:rPr lang="en-US" smtClean="0"/>
              <a:t>1/23/2018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A94F4B6-DD7F-4BD5-A527-ECE60ABA9C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5A51800-4B52-43DD-B4F4-97852F0F51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699D2-2D28-448C-9BA8-7AFFD824E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212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2EA7C29-598E-488A-8EF4-C95BF1BDBF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880" y="19097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12000" b="1" dirty="0">
                <a:ln>
                  <a:solidFill>
                    <a:schemeClr val="accent2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保守你的心</a:t>
            </a:r>
            <a:endParaRPr lang="en-US" sz="12000" b="1" dirty="0">
              <a:ln>
                <a:solidFill>
                  <a:schemeClr val="accent2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837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F2BDA9-57AB-414D-9AD5-9B35B12CD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8188" y="108284"/>
            <a:ext cx="8309811" cy="505327"/>
          </a:xfrm>
        </p:spPr>
        <p:txBody>
          <a:bodyPr>
            <a:normAutofit fontScale="90000"/>
          </a:bodyPr>
          <a:lstStyle/>
          <a:p>
            <a:r>
              <a:rPr lang="zh-CN" altLang="en-US" sz="3600" b="1" dirty="0">
                <a:latin typeface="SimSun" panose="02010600030101010101" pitchFamily="2" charset="-122"/>
                <a:ea typeface="SimSun" panose="02010600030101010101" pitchFamily="2" charset="-122"/>
              </a:rPr>
              <a:t>神 的 旨 意</a:t>
            </a:r>
            <a:endParaRPr lang="en-US" sz="36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7C6C6FC-37FC-46D8-8267-F3FB0595E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2369" y="926432"/>
            <a:ext cx="11816862" cy="5823284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羅 馬 書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12:2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2 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不 要 效 法 這 個 世 界 ， 只 要 心 意 更 新 而 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變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化 ， 叫 你 們 察 驗 何 為 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神 的 善 良 </a:t>
            </a:r>
            <a:r>
              <a:rPr lang="zh-CN" alt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、 純 全 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、 可 喜 悅 的 </a:t>
            </a:r>
            <a:r>
              <a:rPr lang="zh-CN" alt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旨 意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。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 </a:t>
            </a:r>
          </a:p>
          <a:p>
            <a:pPr algn="l">
              <a:lnSpc>
                <a:spcPct val="120000"/>
              </a:lnSpc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 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歌 羅 西 書</a:t>
            </a: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1:9-10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因 此 ， 我 們 自 從 聽 見 的 日 子 ， 也 就 為 你 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們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不 住 的 禱 告 祈 求 ， 願 你 們 在 一 切 屬 靈 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的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智 慧 悟 性 上 ， 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滿 心 知 道 神 的 </a:t>
            </a:r>
            <a:r>
              <a:rPr lang="zh-CN" alt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旨 意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；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endParaRPr lang="en-US" sz="2800" b="1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en-US" sz="2800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10 </a:t>
            </a:r>
            <a:r>
              <a:rPr lang="zh-CN" altLang="en-US" sz="2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好 叫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你 們 行 事 為 人 對 得 起 主 ， 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凡 事 蒙 他 </a:t>
            </a:r>
            <a:r>
              <a:rPr lang="zh-CN" alt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喜 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悅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， 在 一 切 </a:t>
            </a:r>
            <a:r>
              <a:rPr lang="zh-CN" alt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善 事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上 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結 果 子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 ， 漸 漸 的 多 </a:t>
            </a:r>
            <a:r>
              <a:rPr lang="zh-CN" altLang="en-US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知 </a:t>
            </a:r>
            <a:r>
              <a:rPr lang="zh-CN" alt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道 神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Sun" panose="02010600030101010101" pitchFamily="2" charset="-122"/>
                <a:ea typeface="SimSun" panose="02010600030101010101" pitchFamily="2" charset="-122"/>
              </a:rPr>
              <a:t>；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just"/>
            <a:r>
              <a:rPr lang="en-US" sz="2100" dirty="0">
                <a:latin typeface="SimSun" panose="02010600030101010101" pitchFamily="2" charset="-122"/>
                <a:ea typeface="SimSun" panose="02010600030101010101" pitchFamily="2" charset="-122"/>
              </a:rPr>
              <a:t> </a:t>
            </a:r>
          </a:p>
          <a:p>
            <a:endParaRPr lang="en-US" altLang="zh-CN" sz="1500" dirty="0"/>
          </a:p>
          <a:p>
            <a:endParaRPr lang="en-US" altLang="zh-CN" sz="1500" dirty="0"/>
          </a:p>
          <a:p>
            <a:endParaRPr lang="en-US" altLang="zh-CN" sz="1500" dirty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9664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F2BDA9-57AB-414D-9AD5-9B35B12CD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8188" y="108284"/>
            <a:ext cx="8309811" cy="505327"/>
          </a:xfrm>
        </p:spPr>
        <p:txBody>
          <a:bodyPr>
            <a:normAutofit fontScale="90000"/>
          </a:bodyPr>
          <a:lstStyle/>
          <a:p>
            <a:r>
              <a:rPr lang="zh-CN" altLang="en-US" sz="3600" b="1" dirty="0">
                <a:latin typeface="SimSun" panose="02010600030101010101" pitchFamily="2" charset="-122"/>
                <a:ea typeface="SimSun" panose="02010600030101010101" pitchFamily="2" charset="-122"/>
              </a:rPr>
              <a:t>圣城新耶路撒冷</a:t>
            </a:r>
            <a:endParaRPr lang="en-US" sz="36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7C6C6FC-37FC-46D8-8267-F3FB0595E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415" y="613611"/>
            <a:ext cx="11307217" cy="6136105"/>
          </a:xfrm>
          <a:ln>
            <a:noFill/>
          </a:ln>
        </p:spPr>
        <p:txBody>
          <a:bodyPr>
            <a:normAutofit lnSpcReduction="10000"/>
          </a:bodyPr>
          <a:lstStyle/>
          <a:p>
            <a:pPr algn="l"/>
            <a:r>
              <a:rPr lang="zh-CN" altLang="en-US" sz="2800" b="1" u="sng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启示录 </a:t>
            </a:r>
            <a:r>
              <a:rPr lang="en-US" altLang="zh-CN" sz="2800" b="1" u="sng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21:1-4</a:t>
            </a:r>
          </a:p>
          <a:p>
            <a:pPr algn="l"/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我又看见一个新天新地，因为先前的天地已经过去了，海也不再有了。 </a:t>
            </a:r>
            <a:endParaRPr lang="en-US" altLang="zh-CN" sz="3600" dirty="0">
              <a:ln>
                <a:solidFill>
                  <a:schemeClr val="tx1"/>
                </a:solidFill>
              </a:ln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600" b="1" baseline="300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2 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我又看见</a:t>
            </a:r>
            <a:r>
              <a:rPr lang="zh-CN" alt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圣城新</a:t>
            </a:r>
            <a:r>
              <a:rPr lang="zh-CN" altLang="en-US" sz="3600" b="1" u="sng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耶路撒冷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由神那里从天而降，预备好了，就如</a:t>
            </a:r>
            <a:r>
              <a:rPr lang="zh-CN" alt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新妇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装饰整齐等候丈夫。</a:t>
            </a:r>
            <a:endParaRPr lang="en-US" altLang="zh-CN" sz="3600" dirty="0">
              <a:ln>
                <a:solidFill>
                  <a:schemeClr val="tx1"/>
                </a:solidFill>
              </a:ln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sz="3600" b="1" baseline="300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3 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我听见有大声音从</a:t>
            </a:r>
            <a:r>
              <a:rPr lang="zh-CN" alt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宝座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出来说：“看哪，神的</a:t>
            </a:r>
            <a:r>
              <a:rPr lang="zh-CN" alt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帐幕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在人间！</a:t>
            </a:r>
            <a:r>
              <a:rPr lang="zh-CN" alt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他要与人同住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，他们要做他的子民，</a:t>
            </a:r>
            <a:r>
              <a:rPr lang="zh-CN" alt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神要亲自与他们同在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，做他们的神。 </a:t>
            </a:r>
            <a:endParaRPr lang="en-US" altLang="zh-CN" sz="3600" dirty="0">
              <a:ln>
                <a:solidFill>
                  <a:schemeClr val="tx1"/>
                </a:solidFill>
              </a:ln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600" b="1" baseline="300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4 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神要擦去他们一切的眼泪，不再有死亡，也不再有悲哀、哭号、疼痛，因为以前的事都过去了。” </a:t>
            </a:r>
            <a:endParaRPr lang="en-US" altLang="zh-CN" sz="3600" dirty="0">
              <a:ln>
                <a:solidFill>
                  <a:schemeClr val="tx1"/>
                </a:solidFill>
              </a:ln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600" b="1" baseline="300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5 </a:t>
            </a:r>
            <a:r>
              <a:rPr lang="zh-CN" altLang="en-US" sz="36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坐宝座的</a:t>
            </a:r>
            <a:r>
              <a:rPr lang="zh-CN" altLang="en-US" sz="3600" dirty="0">
                <a:ln>
                  <a:solidFill>
                    <a:schemeClr val="tx1"/>
                  </a:solidFill>
                </a:ln>
                <a:latin typeface="SimSun" panose="02010600030101010101" pitchFamily="2" charset="-122"/>
                <a:ea typeface="SimSun" panose="02010600030101010101" pitchFamily="2" charset="-122"/>
              </a:rPr>
              <a:t>说：“看哪，我将一切都更新了！”又说：“你要写上，因这些话是可信的，是真实的。”</a:t>
            </a:r>
            <a:endParaRPr lang="en-US" altLang="zh-CN" sz="3600" dirty="0">
              <a:ln>
                <a:solidFill>
                  <a:schemeClr val="tx1"/>
                </a:solidFill>
              </a:ln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endParaRPr lang="en-US" altLang="zh-CN" dirty="0">
              <a:ln>
                <a:solidFill>
                  <a:schemeClr val="tx1"/>
                </a:solidFill>
              </a:ln>
            </a:endParaRPr>
          </a:p>
          <a:p>
            <a:endParaRPr lang="en-US" altLang="zh-CN" dirty="0">
              <a:ln>
                <a:solidFill>
                  <a:schemeClr val="tx1"/>
                </a:solidFill>
              </a:ln>
            </a:endParaRPr>
          </a:p>
          <a:p>
            <a:endParaRPr lang="en-US" altLang="zh-CN" dirty="0">
              <a:ln>
                <a:solidFill>
                  <a:schemeClr val="tx1"/>
                </a:solidFill>
              </a:ln>
            </a:endParaRPr>
          </a:p>
          <a:p>
            <a:endParaRPr lang="en-US" dirty="0">
              <a:ln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01913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F2BDA9-57AB-414D-9AD5-9B35B12CD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8188" y="108284"/>
            <a:ext cx="8309811" cy="791214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latin typeface="SimSun" panose="02010600030101010101" pitchFamily="2" charset="-122"/>
                <a:ea typeface="SimSun" panose="02010600030101010101" pitchFamily="2" charset="-122"/>
              </a:rPr>
              <a:t>圣城新耶路撒冷</a:t>
            </a:r>
            <a:endParaRPr lang="en-US" sz="4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7C6C6FC-37FC-46D8-8267-F3FB0595E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24" y="940623"/>
            <a:ext cx="10936704" cy="5540348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zh-CN" altLang="en-US" sz="28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启示录 </a:t>
            </a:r>
            <a:r>
              <a:rPr lang="en-US" altLang="zh-CN" sz="28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21:9-14</a:t>
            </a:r>
          </a:p>
          <a:p>
            <a:pPr algn="l"/>
            <a:r>
              <a:rPr lang="en-US" altLang="zh-CN" sz="33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9 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拿着七个金碗，盛满末后七灾的七位天使中，有一位来</a:t>
            </a:r>
            <a:endParaRPr lang="en-US" altLang="zh-CN" sz="3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对我说：“你到这里来，</a:t>
            </a:r>
            <a:r>
              <a:rPr lang="zh-CN" altLang="en-US" sz="3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我要将新妇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sz="3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就是羔羊的妻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sz="3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指</a:t>
            </a:r>
            <a:endParaRPr lang="en-US" altLang="zh-CN" sz="3300" b="1" dirty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3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给你看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。” </a:t>
            </a:r>
            <a:endParaRPr lang="en-US" altLang="zh-CN" sz="3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3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10 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我被圣灵感动，天使就带我到一座高大的山，将那由神那</a:t>
            </a:r>
            <a:endParaRPr lang="en-US" altLang="zh-CN" sz="3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里、从天而降的</a:t>
            </a:r>
            <a:r>
              <a:rPr lang="zh-CN" altLang="en-US" sz="3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圣城</a:t>
            </a:r>
            <a:r>
              <a:rPr lang="zh-CN" altLang="en-US" sz="3300" b="1" u="sng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耶路撒冷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指示我。 </a:t>
            </a:r>
            <a:endParaRPr lang="en-US" altLang="zh-CN" sz="3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endParaRPr lang="en-US" altLang="zh-CN" sz="3300" b="1" baseline="30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3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11 </a:t>
            </a:r>
            <a:r>
              <a:rPr lang="zh-CN" altLang="en-US" sz="3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城中有神的荣耀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，城的光辉如同</a:t>
            </a:r>
            <a:r>
              <a:rPr lang="zh-CN" altLang="en-US" sz="3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极贵的宝石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，好像碧玉，明如水晶。 </a:t>
            </a:r>
            <a:endParaRPr lang="en-US" altLang="zh-CN" sz="3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endParaRPr lang="en-US" altLang="zh-CN" sz="3300" b="1" baseline="30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3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12 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有高大的墙，有十二个门，门上有十二位天使，门上又写着</a:t>
            </a:r>
            <a:r>
              <a:rPr lang="zh-CN" altLang="en-US" sz="33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以色列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十二个支派的名字。 </a:t>
            </a:r>
            <a:r>
              <a:rPr lang="en-US" altLang="zh-CN" sz="33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13 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东边有三门，北边有三门，南边有三门，西边有三门。 </a:t>
            </a:r>
            <a:endParaRPr lang="en-US" altLang="zh-CN" sz="3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3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14 </a:t>
            </a:r>
            <a:r>
              <a:rPr lang="zh-CN" altLang="en-US" sz="3300" b="1" dirty="0">
                <a:latin typeface="SimSun" panose="02010600030101010101" pitchFamily="2" charset="-122"/>
                <a:ea typeface="SimSun" panose="02010600030101010101" pitchFamily="2" charset="-122"/>
              </a:rPr>
              <a:t>城墙有十二根基，根基上有羔羊十二使徒的名字。</a:t>
            </a:r>
            <a:endParaRPr lang="en-US" altLang="zh-CN" sz="3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altLang="zh-CN" b="1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2472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F2BDA9-57AB-414D-9AD5-9B35B12CD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6127" y="96561"/>
            <a:ext cx="8309811" cy="791214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latin typeface="SimSun" panose="02010600030101010101" pitchFamily="2" charset="-122"/>
                <a:ea typeface="SimSun" panose="02010600030101010101" pitchFamily="2" charset="-122"/>
              </a:rPr>
              <a:t>圣城新耶路撒冷</a:t>
            </a:r>
            <a:endParaRPr lang="en-US" sz="4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7C6C6FC-37FC-46D8-8267-F3FB0595E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2645" y="929209"/>
            <a:ext cx="10146633" cy="5528316"/>
          </a:xfrm>
        </p:spPr>
        <p:txBody>
          <a:bodyPr>
            <a:normAutofit fontScale="85000" lnSpcReduction="20000"/>
          </a:bodyPr>
          <a:lstStyle/>
          <a:p>
            <a:pPr algn="l"/>
            <a:endParaRPr lang="en-US" altLang="zh-CN" b="1" dirty="0"/>
          </a:p>
          <a:p>
            <a:pPr algn="l"/>
            <a:r>
              <a:rPr lang="zh-CN" altLang="en-US" sz="26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启示录 </a:t>
            </a:r>
            <a:r>
              <a:rPr lang="en-US" altLang="zh-CN" sz="26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21:21-23</a:t>
            </a:r>
          </a:p>
          <a:p>
            <a:pPr algn="l"/>
            <a:endParaRPr lang="en-US" altLang="zh-CN" sz="4300" b="1" baseline="300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43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21 </a:t>
            </a: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十二个门是十二颗</a:t>
            </a:r>
            <a:r>
              <a:rPr lang="zh-CN" altLang="en-US" sz="4300" b="1" u="sng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珍珠</a:t>
            </a: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，每门是一颗珍珠。</a:t>
            </a:r>
            <a:endParaRPr lang="en-US" altLang="zh-CN" sz="4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城内的街道是</a:t>
            </a:r>
            <a:r>
              <a:rPr lang="zh-CN" altLang="en-US" sz="4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精金</a:t>
            </a: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，好像</a:t>
            </a:r>
            <a:r>
              <a:rPr lang="zh-CN" altLang="en-US" sz="4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明透的玻璃</a:t>
            </a: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zh-CN" sz="4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endParaRPr lang="en-US" altLang="zh-CN" sz="4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43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22 </a:t>
            </a:r>
            <a:r>
              <a:rPr lang="zh-CN" altLang="en-US" sz="4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我未见城内有殿</a:t>
            </a: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sz="4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因主神全能者和羔羊为</a:t>
            </a:r>
            <a:endParaRPr lang="en-US" altLang="zh-CN" sz="4300" b="1" dirty="0">
              <a:solidFill>
                <a:srgbClr val="FF0000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4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城的殿</a:t>
            </a: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zh-CN" sz="4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endParaRPr lang="en-US" altLang="zh-CN" sz="4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altLang="zh-CN" sz="43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23 </a:t>
            </a:r>
            <a:r>
              <a:rPr lang="zh-CN" altLang="en-US" sz="4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那城内又不用日月光照</a:t>
            </a: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sz="4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因有神的荣耀光照</a:t>
            </a: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sz="43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又有羔羊为城的灯</a:t>
            </a:r>
            <a:r>
              <a:rPr lang="zh-CN" altLang="en-US" sz="4300" b="1" dirty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zh-CN" sz="43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795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F2BDA9-57AB-414D-9AD5-9B35B12CD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8188" y="108284"/>
            <a:ext cx="8309811" cy="791214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latin typeface="SimSun" panose="02010600030101010101" pitchFamily="2" charset="-122"/>
                <a:ea typeface="SimSun" panose="02010600030101010101" pitchFamily="2" charset="-122"/>
              </a:rPr>
              <a:t>圣城新耶路撒冷</a:t>
            </a:r>
            <a:endParaRPr lang="en-US" sz="4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7C6C6FC-37FC-46D8-8267-F3FB0595E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26123" y="899498"/>
            <a:ext cx="10744509" cy="6042723"/>
          </a:xfrm>
        </p:spPr>
        <p:txBody>
          <a:bodyPr>
            <a:normAutofit/>
          </a:bodyPr>
          <a:lstStyle/>
          <a:p>
            <a:pPr algn="l"/>
            <a:r>
              <a:rPr lang="zh-CN" altLang="en-US" b="1" u="sng" dirty="0">
                <a:latin typeface="SimSun" panose="02010600030101010101" pitchFamily="2" charset="-122"/>
                <a:ea typeface="SimSun" panose="02010600030101010101" pitchFamily="2" charset="-122"/>
              </a:rPr>
              <a:t>启示录 </a:t>
            </a:r>
            <a:r>
              <a:rPr lang="en-US" altLang="zh-CN" b="1" u="sng" dirty="0">
                <a:latin typeface="SimSun" panose="02010600030101010101" pitchFamily="2" charset="-122"/>
                <a:ea typeface="SimSun" panose="02010600030101010101" pitchFamily="2" charset="-122"/>
              </a:rPr>
              <a:t>22:1-5</a:t>
            </a:r>
          </a:p>
          <a:p>
            <a:pPr algn="l"/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天使又指示我在城内街道</a:t>
            </a:r>
            <a:r>
              <a:rPr lang="zh-CN" altLang="en-US" sz="3400" b="1" u="sng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当中</a:t>
            </a:r>
            <a:r>
              <a:rPr lang="zh-CN" altLang="en-US" sz="3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一道生命水的河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endParaRPr lang="en-US" altLang="zh-CN" sz="3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明亮如水晶，从</a:t>
            </a:r>
            <a:r>
              <a:rPr lang="zh-CN" altLang="en-US" sz="3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神和羔羊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的</a:t>
            </a:r>
            <a:r>
              <a:rPr lang="zh-CN" altLang="en-US" sz="3400" b="1" u="sng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宝座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流出来。</a:t>
            </a:r>
            <a:endParaRPr lang="en-US" altLang="zh-CN" sz="3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4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2 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在河这边与那边有</a:t>
            </a:r>
            <a:r>
              <a:rPr lang="zh-CN" altLang="en-US" sz="3400" b="1" u="sng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生命树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，结十二样</a:t>
            </a:r>
            <a:r>
              <a:rPr lang="zh-CN" altLang="en-US" sz="3400" b="1" u="sng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果子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，每月</a:t>
            </a:r>
            <a:endParaRPr lang="en-US" altLang="zh-CN" sz="3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都结果子，树上的</a:t>
            </a:r>
            <a:r>
              <a:rPr lang="zh-CN" altLang="en-US" sz="3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叶子乃为医治万民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zh-CN" sz="3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4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3 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以后再没有咒诅。在城里有</a:t>
            </a:r>
            <a:r>
              <a:rPr lang="zh-CN" altLang="en-US" sz="3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神和羔羊的宝座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，他</a:t>
            </a:r>
            <a:endParaRPr lang="en-US" altLang="zh-CN" sz="3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的仆人都要侍奉他， </a:t>
            </a:r>
            <a:endParaRPr lang="en-US" altLang="zh-CN" sz="3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4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4 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也要见他的面。他的名字必写在他们的额上。</a:t>
            </a:r>
            <a:endParaRPr lang="en-US" altLang="zh-CN" sz="34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en-US" altLang="zh-CN" sz="3400" b="1" baseline="30000" dirty="0">
                <a:latin typeface="SimSun" panose="02010600030101010101" pitchFamily="2" charset="-122"/>
                <a:ea typeface="SimSun" panose="02010600030101010101" pitchFamily="2" charset="-122"/>
              </a:rPr>
              <a:t>5 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不再有黑夜，他们也不用灯光、日光，因为</a:t>
            </a:r>
            <a:r>
              <a:rPr lang="zh-CN" altLang="en-US" sz="34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主神要光照他们</a:t>
            </a:r>
            <a:r>
              <a:rPr lang="zh-CN" altLang="en-US" sz="3400" b="1" dirty="0">
                <a:latin typeface="SimSun" panose="02010600030101010101" pitchFamily="2" charset="-122"/>
                <a:ea typeface="SimSun" panose="02010600030101010101" pitchFamily="2" charset="-122"/>
              </a:rPr>
              <a:t>。他们要做王，直到永永远远。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163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F2BDA9-57AB-414D-9AD5-9B35B12CD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8188" y="108284"/>
            <a:ext cx="8309811" cy="791214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latin typeface="SimSun" panose="02010600030101010101" pitchFamily="2" charset="-122"/>
                <a:ea typeface="SimSun" panose="02010600030101010101" pitchFamily="2" charset="-122"/>
              </a:rPr>
              <a:t>关锁的园</a:t>
            </a:r>
            <a:endParaRPr lang="en-US" sz="4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7C6C6FC-37FC-46D8-8267-F3FB0595E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31629" y="981561"/>
            <a:ext cx="10146633" cy="4340716"/>
          </a:xfrm>
        </p:spPr>
        <p:txBody>
          <a:bodyPr>
            <a:noAutofit/>
          </a:bodyPr>
          <a:lstStyle/>
          <a:p>
            <a:pPr algn="l"/>
            <a:r>
              <a:rPr lang="zh-CN" altLang="en-US" sz="32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雅歌 </a:t>
            </a:r>
            <a:r>
              <a:rPr lang="en-US" altLang="zh-CN" sz="32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4:12</a:t>
            </a:r>
          </a:p>
          <a:p>
            <a:pPr algn="l"/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我妹子，我新妇，乃是</a:t>
            </a:r>
            <a:r>
              <a:rPr lang="zh-CN" altLang="en-US" sz="32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关锁的园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禁闭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的井</a:t>
            </a:r>
            <a:r>
              <a:rPr lang="zh-CN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封</a:t>
            </a:r>
            <a:r>
              <a:rPr lang="zh-CN" altLang="en-US" sz="32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闭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的泉源</a:t>
            </a:r>
            <a:r>
              <a:rPr lang="zh-CN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zh-CN" sz="3200" b="1" u="sng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sz="32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雅歌 </a:t>
            </a:r>
            <a:r>
              <a:rPr lang="en-US" altLang="zh-CN" sz="32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6:4</a:t>
            </a:r>
          </a:p>
          <a:p>
            <a:pPr algn="l"/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我的佳偶啊，你美丽如</a:t>
            </a:r>
            <a:r>
              <a:rPr lang="zh-CN" altLang="en-US" sz="32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得撒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，秀美如</a:t>
            </a:r>
            <a:r>
              <a:rPr lang="zh-CN" altLang="en-US" sz="32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耶路撒冷</a:t>
            </a:r>
            <a:r>
              <a:rPr lang="zh-CN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sz="3200" b="1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威</a:t>
            </a:r>
            <a:r>
              <a:rPr lang="zh-CN" altLang="en-US" sz="3200" b="1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武如展开旌旗的军队</a:t>
            </a:r>
            <a:r>
              <a:rPr lang="zh-CN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zh-CN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200" b="1" u="sng" dirty="0" smtClean="0">
                <a:latin typeface="SimSun" panose="02010600030101010101" pitchFamily="2" charset="-122"/>
                <a:ea typeface="SimSun" panose="02010600030101010101" pitchFamily="2" charset="-122"/>
              </a:rPr>
              <a:t>歷代志上 </a:t>
            </a:r>
            <a:r>
              <a:rPr lang="en-US" altLang="zh-CN" sz="32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12:38</a:t>
            </a:r>
          </a:p>
          <a:p>
            <a:pPr algn="l">
              <a:lnSpc>
                <a:spcPct val="120000"/>
              </a:lnSpc>
            </a:pPr>
            <a:r>
              <a:rPr lang="en-US" sz="3200" b="1" baseline="30000" dirty="0" smtClean="0">
                <a:latin typeface="SimSun" panose="02010600030101010101" pitchFamily="2" charset="-122"/>
                <a:ea typeface="SimSun" panose="02010600030101010101" pitchFamily="2" charset="-122"/>
              </a:rPr>
              <a:t>38</a:t>
            </a:r>
            <a:r>
              <a:rPr lang="zh-CN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以上都是能守行伍的戰士，他們都</a:t>
            </a:r>
            <a:r>
              <a:rPr lang="zh-CN" altLang="en-US" sz="3200" b="1" u="sng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誠 </a:t>
            </a:r>
            <a:r>
              <a:rPr lang="zh-CN" altLang="en-US" sz="3200" b="1" u="sng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心</a:t>
            </a:r>
            <a:r>
              <a:rPr lang="zh-CN" altLang="en-US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altLang="zh-CN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(Perfect Heart</a:t>
            </a:r>
            <a:r>
              <a:rPr lang="en-US" altLang="zh-CN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)</a:t>
            </a:r>
            <a:r>
              <a:rPr lang="zh-CN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來到希伯崙，</a:t>
            </a:r>
            <a:r>
              <a:rPr lang="zh-CN" altLang="en-US" sz="3200" b="1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要立大衛作以色列的王 </a:t>
            </a:r>
            <a:r>
              <a:rPr lang="zh-CN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。以色列其餘的人也都</a:t>
            </a:r>
            <a:r>
              <a:rPr lang="zh-CN" altLang="en-US" sz="3200" b="1" u="sng" dirty="0" smtClean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一 心</a:t>
            </a:r>
            <a:r>
              <a:rPr lang="en-US" altLang="zh-CN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(</a:t>
            </a:r>
            <a:r>
              <a:rPr lang="en-US" altLang="zh-CN" sz="3200" b="1" dirty="0">
                <a:latin typeface="SimSun" panose="02010600030101010101" pitchFamily="2" charset="-122"/>
                <a:ea typeface="SimSun" panose="02010600030101010101" pitchFamily="2" charset="-122"/>
              </a:rPr>
              <a:t>one </a:t>
            </a:r>
            <a:r>
              <a:rPr lang="en-US" altLang="zh-CN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heart)</a:t>
            </a:r>
            <a:r>
              <a:rPr lang="zh-CN" altLang="en-US" sz="3200" b="1" dirty="0" smtClean="0">
                <a:latin typeface="SimSun" panose="02010600030101010101" pitchFamily="2" charset="-122"/>
                <a:ea typeface="SimSun" panose="02010600030101010101" pitchFamily="2" charset="-122"/>
              </a:rPr>
              <a:t>要立大衛作王。</a:t>
            </a:r>
            <a:endParaRPr lang="zh-CN" altLang="en-US" sz="32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463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AF2BDA9-57AB-414D-9AD5-9B35B12CDD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8188" y="108284"/>
            <a:ext cx="8309811" cy="791214"/>
          </a:xfrm>
        </p:spPr>
        <p:txBody>
          <a:bodyPr>
            <a:normAutofit fontScale="90000"/>
          </a:bodyPr>
          <a:lstStyle/>
          <a:p>
            <a:r>
              <a:rPr lang="zh-CN" alt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渴慕耶穌</a:t>
            </a:r>
            <a:endParaRPr lang="en-US" sz="4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7C6C6FC-37FC-46D8-8267-F3FB0595E0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415845"/>
            <a:ext cx="10146633" cy="5147187"/>
          </a:xfrm>
        </p:spPr>
        <p:txBody>
          <a:bodyPr>
            <a:normAutofit/>
          </a:bodyPr>
          <a:lstStyle/>
          <a:p>
            <a:pPr algn="l"/>
            <a:r>
              <a:rPr lang="zh-CN" altLang="en-US" b="1" u="sng" dirty="0">
                <a:latin typeface="SimSun" panose="02010600030101010101" pitchFamily="2" charset="-122"/>
                <a:ea typeface="SimSun" panose="02010600030101010101" pitchFamily="2" charset="-122"/>
              </a:rPr>
              <a:t>雅歌 </a:t>
            </a:r>
            <a:r>
              <a:rPr lang="en-US" altLang="zh-CN" b="1" u="sng" dirty="0">
                <a:latin typeface="SimSun" panose="02010600030101010101" pitchFamily="2" charset="-122"/>
                <a:ea typeface="SimSun" panose="02010600030101010101" pitchFamily="2" charset="-122"/>
              </a:rPr>
              <a:t>1:2</a:t>
            </a:r>
          </a:p>
          <a:p>
            <a:pPr algn="l"/>
            <a:r>
              <a:rPr lang="zh-CN" altLang="en-US" sz="40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愿他用口与我亲嘴</a:t>
            </a:r>
            <a:r>
              <a:rPr lang="zh-CN" altLang="en-US" sz="4000" b="1" dirty="0">
                <a:latin typeface="SimSun" panose="02010600030101010101" pitchFamily="2" charset="-122"/>
                <a:ea typeface="SimSun" panose="02010600030101010101" pitchFamily="2" charset="-122"/>
              </a:rPr>
              <a:t>！因你的爱情比酒更美</a:t>
            </a:r>
            <a:r>
              <a:rPr lang="zh-CN" alt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。</a:t>
            </a:r>
            <a:endParaRPr lang="en-US" altLang="zh-CN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endParaRPr lang="en-US" altLang="zh-CN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algn="l"/>
            <a:r>
              <a:rPr lang="zh-CN" altLang="en-US" b="1" u="sng" dirty="0">
                <a:latin typeface="SimSun" panose="02010600030101010101" pitchFamily="2" charset="-122"/>
                <a:ea typeface="SimSun" panose="02010600030101010101" pitchFamily="2" charset="-122"/>
              </a:rPr>
              <a:t>雅歌 </a:t>
            </a:r>
            <a:r>
              <a:rPr lang="en-US" altLang="zh-CN" b="1" u="sng" dirty="0">
                <a:latin typeface="SimSun" panose="02010600030101010101" pitchFamily="2" charset="-122"/>
                <a:ea typeface="SimSun" panose="02010600030101010101" pitchFamily="2" charset="-122"/>
              </a:rPr>
              <a:t>1:4a</a:t>
            </a:r>
          </a:p>
          <a:p>
            <a:pPr algn="l"/>
            <a:r>
              <a:rPr lang="zh-CN" altLang="en-US" sz="40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愿你吸引</a:t>
            </a:r>
            <a:r>
              <a:rPr lang="zh-CN" altLang="en-US" sz="4000" b="1" u="sng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我</a:t>
            </a:r>
            <a:r>
              <a:rPr lang="zh-CN" altLang="en-US" sz="40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zh-CN" altLang="en-US" sz="4000" b="1" u="sng" dirty="0">
                <a:solidFill>
                  <a:srgbClr val="FF000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我们</a:t>
            </a:r>
            <a:r>
              <a:rPr lang="zh-CN" altLang="en-US" sz="4000" b="1" u="sng" dirty="0">
                <a:latin typeface="SimSun" panose="02010600030101010101" pitchFamily="2" charset="-122"/>
                <a:ea typeface="SimSun" panose="02010600030101010101" pitchFamily="2" charset="-122"/>
              </a:rPr>
              <a:t>就快跑跟随你</a:t>
            </a:r>
            <a:r>
              <a:rPr lang="zh-CN" altLang="en-US" sz="4000" b="1" dirty="0">
                <a:latin typeface="SimSun" panose="02010600030101010101" pitchFamily="2" charset="-122"/>
                <a:ea typeface="SimSun" panose="02010600030101010101" pitchFamily="2" charset="-122"/>
              </a:rPr>
              <a:t>。王带我进了内室。</a:t>
            </a:r>
            <a:endParaRPr lang="en-US" altLang="zh-CN" sz="4000" b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05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659</TotalTime>
  <Words>318</Words>
  <Application>Microsoft Office PowerPoint</Application>
  <PresentationFormat>Widescreen</PresentationFormat>
  <Paragraphs>73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等线</vt:lpstr>
      <vt:lpstr>等线 Light</vt:lpstr>
      <vt:lpstr>SimSun</vt:lpstr>
      <vt:lpstr>Arial</vt:lpstr>
      <vt:lpstr>Calibri</vt:lpstr>
      <vt:lpstr>Calibri Light</vt:lpstr>
      <vt:lpstr>Office Theme</vt:lpstr>
      <vt:lpstr>保守你的心</vt:lpstr>
      <vt:lpstr>神 的 旨 意</vt:lpstr>
      <vt:lpstr>圣城新耶路撒冷</vt:lpstr>
      <vt:lpstr>圣城新耶路撒冷</vt:lpstr>
      <vt:lpstr>圣城新耶路撒冷</vt:lpstr>
      <vt:lpstr>圣城新耶路撒冷</vt:lpstr>
      <vt:lpstr>关锁的园</vt:lpstr>
      <vt:lpstr>渴慕耶穌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这里有荣耀</dc:title>
  <dc:creator>Shu Sophia Zhang</dc:creator>
  <cp:lastModifiedBy>Tina Cui</cp:lastModifiedBy>
  <cp:revision>88</cp:revision>
  <dcterms:created xsi:type="dcterms:W3CDTF">2018-01-19T15:24:28Z</dcterms:created>
  <dcterms:modified xsi:type="dcterms:W3CDTF">2018-01-23T14:29:28Z</dcterms:modified>
</cp:coreProperties>
</file>