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6" r:id="rId3"/>
    <p:sldId id="274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1" autoAdjust="0"/>
    <p:restoredTop sz="94660"/>
  </p:normalViewPr>
  <p:slideViewPr>
    <p:cSldViewPr snapToGrid="0">
      <p:cViewPr varScale="1">
        <p:scale>
          <a:sx n="155" d="100"/>
          <a:sy n="155" d="100"/>
        </p:scale>
        <p:origin x="156" y="3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0F3000-0871-473D-9014-0C50B77FD6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B4DFED-FCD6-4F02-8ADB-E783AE190A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48865F-1DBE-49CE-8001-1BEC34DA95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E4B0D-D367-4493-BF6B-0D59D2FB4AC1}" type="datetimeFigureOut">
              <a:rPr lang="en-US" smtClean="0"/>
              <a:t>7/8/2018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575C01-978A-4C14-9F8C-F7B3B1FB5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C51A69-CC3B-4F2C-9893-969B7EAC3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A885C-EC3C-4707-A5E0-EB63CFC13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271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04893A-AE25-4F2C-9958-F1174BA7B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A4BFE3-C9CB-43DF-A15E-3B095CF224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FA55F5-55DE-4108-BF0A-54C367BFC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E4B0D-D367-4493-BF6B-0D59D2FB4AC1}" type="datetimeFigureOut">
              <a:rPr lang="en-US" smtClean="0"/>
              <a:t>7/8/2018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93E970-3583-49AD-A289-8EB530DB6B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0EF9B8-7516-4155-8A10-9A8E70966F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A885C-EC3C-4707-A5E0-EB63CFC13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86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91672A-F6A0-4143-A878-4E15ADFE92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EFF78E-3638-43AC-A43E-4C28320602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F3E8DB-EA7E-4094-A16D-3AE9A13083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E4B0D-D367-4493-BF6B-0D59D2FB4AC1}" type="datetimeFigureOut">
              <a:rPr lang="en-US" smtClean="0"/>
              <a:t>7/8/2018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829BED-497D-4566-9764-7D2E7CA13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45A7C5-21C2-471B-B871-4F0B4BAB47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A885C-EC3C-4707-A5E0-EB63CFC13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5366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99E0F7-06E3-4E24-94C0-28DD5A683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9459F5-4E67-43BA-909E-7B9DE6D8FB2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F39491-8389-43BB-8854-C520A0DDEC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6FFC67-E168-494A-B1EE-5CAC5DAAA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E4B0D-D367-4493-BF6B-0D59D2FB4AC1}" type="datetimeFigureOut">
              <a:rPr lang="en-US" smtClean="0"/>
              <a:t>7/8/2018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051E78-CFA8-4EBA-9B0F-BA77037F2B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28DD51-95B5-429D-A55B-2D8783D3F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A885C-EC3C-4707-A5E0-EB63CFC13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2372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E24028-05B3-4979-985F-57312F2855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9B2CC9-B49A-470D-BA65-A8F77808EF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CCA3E8-19AF-4B5E-A3E8-E7C4B79339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597CD79-C98F-4BF4-8FEE-D3B63DD080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9E0590B-446B-4BB2-996A-89EF474E62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60A7CF9-704F-49D2-8683-A0DC500DD6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E4B0D-D367-4493-BF6B-0D59D2FB4AC1}" type="datetimeFigureOut">
              <a:rPr lang="en-US" smtClean="0"/>
              <a:t>7/8/2018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7E1CC6-B060-4906-8F0C-C7925CE9A6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6465ADC-4283-48B9-97BA-F3C8EF8193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A885C-EC3C-4707-A5E0-EB63CFC13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154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B4E73F-9966-447C-BA24-7F1BD4A795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7A1BBEA-7E1D-4DE9-B431-2F0DBB9D6C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E4B0D-D367-4493-BF6B-0D59D2FB4AC1}" type="datetimeFigureOut">
              <a:rPr lang="en-US" smtClean="0"/>
              <a:t>7/8/2018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AFE403-74C6-4D55-ABAE-E2378B28D8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155184-B3AA-472F-9173-150F54E14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A885C-EC3C-4707-A5E0-EB63CFC13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3511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EE636A1-216D-42A1-B285-988FE939DA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E4B0D-D367-4493-BF6B-0D59D2FB4AC1}" type="datetimeFigureOut">
              <a:rPr lang="en-US" smtClean="0"/>
              <a:t>7/8/2018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7F131C8-9C47-484D-AC46-F88432ADC0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7364F4-433F-4DD7-AE6D-34DB23FDDB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A885C-EC3C-4707-A5E0-EB63CFC13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735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A7977-F4D8-4AD6-A954-86A7A4DD5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1D2338-39F0-43C9-97AF-2D2055E981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922BF4-DBE8-4FED-974B-5D0DC61CB1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710D9C-65CA-45D2-8D8D-9B13E9C571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E4B0D-D367-4493-BF6B-0D59D2FB4AC1}" type="datetimeFigureOut">
              <a:rPr lang="en-US" smtClean="0"/>
              <a:t>7/8/2018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653E30-9D22-414D-8823-402453F0D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D3CA9B-70EC-4547-BAB6-1647B79A63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A885C-EC3C-4707-A5E0-EB63CFC13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797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276D15-5363-4B73-BC52-450679D947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9474479-6ABB-44AB-A706-4514D3EF1E7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09BD80-1700-45F8-A162-E84A51C919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43914A-0329-49D6-9AB1-6DAA30F795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E4B0D-D367-4493-BF6B-0D59D2FB4AC1}" type="datetimeFigureOut">
              <a:rPr lang="en-US" smtClean="0"/>
              <a:t>7/8/2018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7C7685-DFA7-452B-B506-FD96C39311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218087-A9E8-4221-82BF-2479D4231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A885C-EC3C-4707-A5E0-EB63CFC13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47158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3BBBF4-DC0E-47D5-99AA-C4F37CE4CF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44A444-5F72-49E3-A47D-4FC74BB0AF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92C714-2BE8-4856-BB79-423D0224A0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E4B0D-D367-4493-BF6B-0D59D2FB4AC1}" type="datetimeFigureOut">
              <a:rPr lang="en-US" smtClean="0"/>
              <a:t>7/8/2018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D3B786-E7EA-4166-BCFE-1D0B12878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4D0578-C7DF-4698-ACF2-DD56F007F1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A885C-EC3C-4707-A5E0-EB63CFC13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371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1272693-4EF9-42DD-B689-80587D6682A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490212-B10B-4282-9B7D-B378A0CC8E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C68E0A-D9F1-4BBD-8478-F72CE140E6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E4B0D-D367-4493-BF6B-0D59D2FB4AC1}" type="datetimeFigureOut">
              <a:rPr lang="en-US" smtClean="0"/>
              <a:t>7/8/2018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287051-65C9-4A1D-B04F-77ECBD6F8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50394E-F8D4-4019-AD7F-8D81D0830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FA885C-EC3C-4707-A5E0-EB63CFC13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5578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AB4DD4D-8322-412A-9A84-05EB9CB933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362CCB-D984-4680-907A-99761FC6E0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6ABFAA-F6B0-4136-A0A4-3AE0A1AB58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2E4B0D-D367-4493-BF6B-0D59D2FB4AC1}" type="datetimeFigureOut">
              <a:rPr lang="en-US" smtClean="0"/>
              <a:t>7/8/2018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B97566-3426-4CC1-8775-9987C8D2DC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3A92C7-E365-43EA-87B1-EC1356BF9C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FA885C-EC3C-4707-A5E0-EB63CFC135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186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AADB74F-80FB-4384-9074-CF736C0DC5D8}"/>
              </a:ext>
            </a:extLst>
          </p:cNvPr>
          <p:cNvSpPr/>
          <p:nvPr/>
        </p:nvSpPr>
        <p:spPr>
          <a:xfrm>
            <a:off x="625642" y="1648326"/>
            <a:ext cx="10936705" cy="169043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A0DF94-5D52-4062-9092-19276329B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625"/>
            <a:ext cx="10515600" cy="1325563"/>
          </a:xfrm>
          <a:ln w="57150">
            <a:solidFill>
              <a:srgbClr val="00206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zh-TW" altLang="en-US" sz="5400" b="1" dirty="0">
                <a:latin typeface="+mj-ea"/>
              </a:rPr>
              <a:t>聖 靈 保 惠 師 </a:t>
            </a:r>
            <a:r>
              <a:rPr lang="en-US" altLang="zh-TW" sz="5400" b="1" dirty="0">
                <a:latin typeface="+mj-ea"/>
              </a:rPr>
              <a:t>(6)</a:t>
            </a:r>
            <a:endParaRPr lang="en-US" sz="5400" b="1" dirty="0">
              <a:latin typeface="+mj-ea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6BA25B9-3CDB-4A92-9207-1B3BE0430EEA}"/>
              </a:ext>
            </a:extLst>
          </p:cNvPr>
          <p:cNvSpPr/>
          <p:nvPr/>
        </p:nvSpPr>
        <p:spPr>
          <a:xfrm>
            <a:off x="3633849" y="4260411"/>
            <a:ext cx="4773881" cy="9233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zh-TW" altLang="en-US" sz="5400" b="1" dirty="0">
                <a:solidFill>
                  <a:srgbClr val="FFFF00"/>
                </a:solidFill>
                <a:latin typeface="+mn-ea"/>
              </a:rPr>
              <a:t>膏油</a:t>
            </a:r>
            <a:endParaRPr lang="en-US" sz="5400" dirty="0">
              <a:solidFill>
                <a:srgbClr val="FFFF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71418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356ADE0-A521-48DD-9C13-637D091D4B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3059" y="0"/>
            <a:ext cx="11615352" cy="6857999"/>
          </a:xfr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algn="l">
              <a:lnSpc>
                <a:spcPct val="120000"/>
              </a:lnSpc>
            </a:pPr>
            <a:r>
              <a:rPr lang="zh-TW" altLang="en-US" sz="5700" b="1" u="sng" dirty="0">
                <a:latin typeface="+mn-ea"/>
              </a:rPr>
              <a:t>撒 迦 利 亞 </a:t>
            </a:r>
            <a:r>
              <a:rPr lang="en-US" altLang="zh-TW" sz="5700" b="1" u="sng" dirty="0">
                <a:latin typeface="+mn-ea"/>
              </a:rPr>
              <a:t>4 </a:t>
            </a:r>
          </a:p>
          <a:p>
            <a:pPr algn="l">
              <a:lnSpc>
                <a:spcPct val="120000"/>
              </a:lnSpc>
            </a:pPr>
            <a:r>
              <a:rPr lang="zh-TW" altLang="en-US" sz="7400" b="1" dirty="0">
                <a:latin typeface="+mn-ea"/>
              </a:rPr>
              <a:t>那 與 我 說 話 的 天 使 又 來 叫 醒 我 ， 好 像 人 睡 覺 被 喚 醒 一 樣 。</a:t>
            </a:r>
          </a:p>
          <a:p>
            <a:pPr algn="l">
              <a:lnSpc>
                <a:spcPct val="120000"/>
              </a:lnSpc>
            </a:pPr>
            <a:r>
              <a:rPr lang="en-US" altLang="zh-TW" sz="7400" b="1" baseline="30000" dirty="0">
                <a:latin typeface="+mn-ea"/>
              </a:rPr>
              <a:t>2 </a:t>
            </a:r>
            <a:r>
              <a:rPr lang="zh-TW" altLang="en-US" sz="7400" b="1" dirty="0">
                <a:latin typeface="+mn-ea"/>
              </a:rPr>
              <a:t>他 問 我 說 ： 你 看 見 了 甚 麼 ？ 我 說 ： 我 看 見 了 一 個 </a:t>
            </a:r>
            <a:r>
              <a:rPr lang="zh-TW" altLang="en-US" sz="7400" b="1" u="sng" dirty="0">
                <a:solidFill>
                  <a:srgbClr val="FF0000"/>
                </a:solidFill>
                <a:latin typeface="+mn-ea"/>
              </a:rPr>
              <a:t>純 金 的 燈 臺 </a:t>
            </a:r>
            <a:r>
              <a:rPr lang="zh-TW" altLang="en-US" sz="7400" b="1" dirty="0">
                <a:latin typeface="+mn-ea"/>
              </a:rPr>
              <a:t>， 頂 上 有 盞 燈 </a:t>
            </a:r>
            <a:r>
              <a:rPr lang="en-US" altLang="zh-TW" sz="7400" b="1" u="sng" dirty="0">
                <a:solidFill>
                  <a:srgbClr val="FF0000"/>
                </a:solidFill>
                <a:latin typeface="+mn-ea"/>
              </a:rPr>
              <a:t>(bowl)</a:t>
            </a:r>
            <a:r>
              <a:rPr lang="zh-TW" altLang="en-US" sz="7400" b="1" dirty="0">
                <a:latin typeface="+mn-ea"/>
              </a:rPr>
              <a:t>， 燈 臺 上 有 </a:t>
            </a:r>
            <a:r>
              <a:rPr lang="zh-TW" altLang="en-US" sz="7400" b="1" u="sng" dirty="0">
                <a:solidFill>
                  <a:srgbClr val="FF0000"/>
                </a:solidFill>
                <a:latin typeface="+mn-ea"/>
              </a:rPr>
              <a:t>七 盞 燈 </a:t>
            </a:r>
            <a:r>
              <a:rPr lang="zh-TW" altLang="en-US" sz="7400" b="1" dirty="0">
                <a:latin typeface="+mn-ea"/>
              </a:rPr>
              <a:t>， 每 盞 有 七 個 管 子 。</a:t>
            </a:r>
          </a:p>
          <a:p>
            <a:pPr algn="l">
              <a:lnSpc>
                <a:spcPct val="120000"/>
              </a:lnSpc>
            </a:pPr>
            <a:r>
              <a:rPr lang="en-US" altLang="zh-TW" sz="7400" b="1" baseline="30000" dirty="0">
                <a:latin typeface="+mn-ea"/>
              </a:rPr>
              <a:t>3 </a:t>
            </a:r>
            <a:r>
              <a:rPr lang="zh-TW" altLang="en-US" sz="7400" b="1" u="sng" dirty="0">
                <a:solidFill>
                  <a:srgbClr val="FF0000"/>
                </a:solidFill>
                <a:latin typeface="+mn-ea"/>
              </a:rPr>
              <a:t>旁 邊 有 兩 棵 橄 欖 樹 </a:t>
            </a:r>
            <a:r>
              <a:rPr lang="zh-TW" altLang="en-US" sz="7400" b="1" dirty="0">
                <a:latin typeface="+mn-ea"/>
              </a:rPr>
              <a:t>， 一 棵 在 燈 盞 的 右 邊 ， 一 棵 在 燈 盞 的 左 邊 。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36903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356ADE0-A521-48DD-9C13-637D091D4B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7999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algn="l">
              <a:lnSpc>
                <a:spcPct val="120000"/>
              </a:lnSpc>
            </a:pPr>
            <a:r>
              <a:rPr lang="en-US" altLang="zh-TW" sz="6400" b="1" baseline="30000" dirty="0">
                <a:latin typeface="+mn-ea"/>
              </a:rPr>
              <a:t>4 </a:t>
            </a:r>
            <a:r>
              <a:rPr lang="zh-TW" altLang="en-US" sz="6400" b="1" dirty="0">
                <a:latin typeface="+mn-ea"/>
              </a:rPr>
              <a:t>我 問 與 我 說 話 的 天 使 說 ： </a:t>
            </a:r>
            <a:r>
              <a:rPr lang="zh-TW" altLang="en-US" sz="6400" b="1" u="sng" dirty="0">
                <a:solidFill>
                  <a:srgbClr val="FF0000"/>
                </a:solidFill>
                <a:latin typeface="+mn-ea"/>
              </a:rPr>
              <a:t>主 啊 ， 這 是 甚 麼 意 思 </a:t>
            </a:r>
            <a:r>
              <a:rPr lang="zh-TW" altLang="en-US" sz="6400" b="1" dirty="0">
                <a:latin typeface="+mn-ea"/>
              </a:rPr>
              <a:t>？</a:t>
            </a:r>
          </a:p>
          <a:p>
            <a:pPr algn="l">
              <a:lnSpc>
                <a:spcPct val="120000"/>
              </a:lnSpc>
            </a:pPr>
            <a:r>
              <a:rPr lang="en-US" altLang="zh-TW" sz="6400" b="1" baseline="30000" dirty="0">
                <a:latin typeface="+mn-ea"/>
              </a:rPr>
              <a:t>5 </a:t>
            </a:r>
            <a:r>
              <a:rPr lang="zh-TW" altLang="en-US" sz="6400" b="1" dirty="0">
                <a:latin typeface="+mn-ea"/>
              </a:rPr>
              <a:t>與 我 說 話 的 天 使 回 答 我 說 ： 你 不 知 道 這 是 甚 麼 意 思 麼 ？ 我 說 ： 主 啊 ， 我 不 知 道 。</a:t>
            </a:r>
          </a:p>
          <a:p>
            <a:pPr algn="l">
              <a:lnSpc>
                <a:spcPct val="120000"/>
              </a:lnSpc>
            </a:pPr>
            <a:r>
              <a:rPr lang="en-US" altLang="zh-TW" sz="6400" b="1" baseline="30000" dirty="0">
                <a:latin typeface="+mn-ea"/>
              </a:rPr>
              <a:t>6 </a:t>
            </a:r>
            <a:r>
              <a:rPr lang="zh-TW" altLang="en-US" sz="6400" b="1" dirty="0">
                <a:latin typeface="+mn-ea"/>
              </a:rPr>
              <a:t>他 對 我 說 ： 這 是 耶 和 華 指 示 所 羅 巴 伯 的 。 萬 軍 之 耶 和 華 說 ： </a:t>
            </a:r>
            <a:r>
              <a:rPr lang="zh-TW" altLang="en-US" sz="6400" b="1" u="sng" dirty="0">
                <a:solidFill>
                  <a:srgbClr val="FF0000"/>
                </a:solidFill>
                <a:latin typeface="+mn-ea"/>
              </a:rPr>
              <a:t>不 是 倚 靠 勢 力 ， 不 是 倚 靠 才 能 ， 乃 是 倚 靠 </a:t>
            </a:r>
            <a:r>
              <a:rPr lang="zh-TW" altLang="en-US" sz="6400" b="1" u="sng" dirty="0">
                <a:solidFill>
                  <a:srgbClr val="00B0F0"/>
                </a:solidFill>
                <a:latin typeface="+mn-ea"/>
              </a:rPr>
              <a:t>我 的 靈 </a:t>
            </a:r>
            <a:r>
              <a:rPr lang="zh-TW" altLang="en-US" sz="6400" b="1" u="sng" dirty="0">
                <a:solidFill>
                  <a:srgbClr val="FF0000"/>
                </a:solidFill>
                <a:latin typeface="+mn-ea"/>
              </a:rPr>
              <a:t>方 能 成 事 </a:t>
            </a:r>
            <a:r>
              <a:rPr lang="zh-TW" altLang="en-US" sz="6400" dirty="0">
                <a:solidFill>
                  <a:schemeClr val="tx1"/>
                </a:solidFill>
                <a:latin typeface="+mn-ea"/>
              </a:rPr>
              <a:t>。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7512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356ADE0-A521-48DD-9C13-637D091D4B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198605"/>
            <a:ext cx="12192000" cy="5659394"/>
          </a:xfr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>
              <a:lnSpc>
                <a:spcPct val="100000"/>
              </a:lnSpc>
            </a:pPr>
            <a:r>
              <a:rPr lang="en-US" altLang="zh-TW" sz="5400" b="1" baseline="30000" dirty="0"/>
              <a:t>11 </a:t>
            </a:r>
            <a:r>
              <a:rPr lang="zh-TW" altLang="en-US" sz="5400" b="1" dirty="0"/>
              <a:t>我 又 問 天 使 說 ： 這 燈 臺 左 右 的 </a:t>
            </a:r>
            <a:r>
              <a:rPr lang="zh-TW" altLang="en-US" sz="5400" b="1" u="sng" dirty="0">
                <a:solidFill>
                  <a:srgbClr val="FF0000"/>
                </a:solidFill>
              </a:rPr>
              <a:t>兩 棵 橄 欖 樹 </a:t>
            </a:r>
            <a:r>
              <a:rPr lang="zh-TW" altLang="en-US" sz="5400" b="1" dirty="0"/>
              <a:t>是 甚 麼 意 思 ？</a:t>
            </a:r>
          </a:p>
          <a:p>
            <a:pPr algn="l">
              <a:lnSpc>
                <a:spcPct val="100000"/>
              </a:lnSpc>
            </a:pPr>
            <a:r>
              <a:rPr lang="en-US" altLang="zh-TW" sz="5400" b="1" baseline="30000" dirty="0"/>
              <a:t>12 </a:t>
            </a:r>
            <a:r>
              <a:rPr lang="zh-TW" altLang="en-US" sz="5400" b="1" dirty="0"/>
              <a:t>我 二 次 問 他 說 ： 這 </a:t>
            </a:r>
            <a:r>
              <a:rPr lang="zh-TW" altLang="en-US" sz="5400" b="1" u="sng" dirty="0">
                <a:solidFill>
                  <a:srgbClr val="FF0000"/>
                </a:solidFill>
              </a:rPr>
              <a:t>兩 根 橄 欖 枝 </a:t>
            </a:r>
            <a:r>
              <a:rPr lang="zh-TW" altLang="en-US" sz="5400" b="1" dirty="0"/>
              <a:t>在 兩 個 </a:t>
            </a:r>
            <a:r>
              <a:rPr lang="zh-TW" altLang="en-US" sz="5400" b="1" u="sng" dirty="0">
                <a:solidFill>
                  <a:srgbClr val="00B0F0"/>
                </a:solidFill>
              </a:rPr>
              <a:t>流 出 金 色 油 </a:t>
            </a:r>
            <a:r>
              <a:rPr lang="zh-TW" altLang="en-US" sz="5400" b="1" dirty="0"/>
              <a:t>的 金 嘴 旁 邊 是 甚 麼 意 思 ？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99176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356ADE0-A521-48DD-9C13-637D091D4B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2996" y="333632"/>
            <a:ext cx="11442356" cy="6524367"/>
          </a:xfr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>
              <a:lnSpc>
                <a:spcPct val="100000"/>
              </a:lnSpc>
            </a:pPr>
            <a:endParaRPr lang="en-US" altLang="zh-TW" sz="5400" b="1" baseline="30000" dirty="0"/>
          </a:p>
          <a:p>
            <a:pPr algn="l"/>
            <a:r>
              <a:rPr lang="en-US" altLang="zh-TW" sz="5400" b="1" baseline="30000" dirty="0">
                <a:solidFill>
                  <a:srgbClr val="000000"/>
                </a:solidFill>
                <a:latin typeface="&amp;quot"/>
              </a:rPr>
              <a:t>13 </a:t>
            </a:r>
            <a:r>
              <a:rPr lang="zh-TW" altLang="en-US" sz="5400" b="1" dirty="0">
                <a:solidFill>
                  <a:srgbClr val="000000"/>
                </a:solidFill>
                <a:latin typeface="&amp;quot"/>
              </a:rPr>
              <a:t>他 對 我 說 ： 你 不 知 道 這 是 甚 麼 意 思 麼 ？ 我 說 ： 主 啊 ， 我 不 知 道 。</a:t>
            </a:r>
          </a:p>
          <a:p>
            <a:pPr algn="l"/>
            <a:r>
              <a:rPr lang="en-US" altLang="zh-TW" sz="5400" b="1" baseline="30000" dirty="0">
                <a:solidFill>
                  <a:srgbClr val="000000"/>
                </a:solidFill>
                <a:latin typeface="&amp;quot"/>
              </a:rPr>
              <a:t>14 </a:t>
            </a:r>
            <a:r>
              <a:rPr lang="zh-TW" altLang="en-US" sz="5400" b="1" dirty="0">
                <a:solidFill>
                  <a:srgbClr val="000000"/>
                </a:solidFill>
                <a:latin typeface="&amp;quot"/>
              </a:rPr>
              <a:t>他 說 ： </a:t>
            </a:r>
            <a:endParaRPr lang="en-US" altLang="zh-TW" sz="5400" b="1" dirty="0">
              <a:solidFill>
                <a:srgbClr val="000000"/>
              </a:solidFill>
              <a:latin typeface="&amp;quot"/>
            </a:endParaRPr>
          </a:p>
          <a:p>
            <a:pPr algn="l"/>
            <a:r>
              <a:rPr lang="zh-TW" altLang="en-US" sz="5400" b="1" dirty="0">
                <a:solidFill>
                  <a:srgbClr val="000000"/>
                </a:solidFill>
                <a:latin typeface="&amp;quot"/>
              </a:rPr>
              <a:t>這 是 </a:t>
            </a:r>
            <a:r>
              <a:rPr lang="zh-TW" altLang="en-US" sz="5400" b="1" u="sng" dirty="0">
                <a:solidFill>
                  <a:srgbClr val="00B0F0"/>
                </a:solidFill>
                <a:latin typeface="&amp;quot"/>
              </a:rPr>
              <a:t>兩 個 受 膏 者 </a:t>
            </a:r>
            <a:r>
              <a:rPr lang="en-US" altLang="zh-TW" sz="5400" b="1" u="sng" dirty="0">
                <a:solidFill>
                  <a:srgbClr val="00B0F0"/>
                </a:solidFill>
                <a:latin typeface="&amp;quot"/>
              </a:rPr>
              <a:t>( sons of fresh oil)</a:t>
            </a:r>
            <a:r>
              <a:rPr lang="en-US" altLang="zh-TW" sz="5400" b="1" dirty="0">
                <a:solidFill>
                  <a:srgbClr val="00B0F0"/>
                </a:solidFill>
                <a:latin typeface="&amp;quot"/>
              </a:rPr>
              <a:t> </a:t>
            </a:r>
            <a:r>
              <a:rPr lang="zh-TW" altLang="en-US" sz="5400" b="1" u="sng" dirty="0">
                <a:solidFill>
                  <a:srgbClr val="FF0000"/>
                </a:solidFill>
                <a:latin typeface="&amp;quot"/>
              </a:rPr>
              <a:t>站 在</a:t>
            </a:r>
            <a:r>
              <a:rPr lang="zh-TW" altLang="en-US" sz="5400" b="1" u="sng" dirty="0">
                <a:solidFill>
                  <a:srgbClr val="00B0F0"/>
                </a:solidFill>
                <a:latin typeface="&amp;quot"/>
              </a:rPr>
              <a:t> 普 天 下 </a:t>
            </a:r>
            <a:r>
              <a:rPr lang="zh-TW" altLang="en-US" sz="5400" b="1" u="sng" dirty="0">
                <a:solidFill>
                  <a:srgbClr val="FF0000"/>
                </a:solidFill>
                <a:latin typeface="&amp;quot"/>
              </a:rPr>
              <a:t>主 的 旁 邊 </a:t>
            </a:r>
            <a:r>
              <a:rPr lang="zh-TW" altLang="en-US" sz="5400" b="1" dirty="0">
                <a:solidFill>
                  <a:srgbClr val="000000"/>
                </a:solidFill>
                <a:latin typeface="&amp;quot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6475522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A9259D6-E9D7-4B0B-A4D0-60F5CB0BDE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7" y="845344"/>
            <a:ext cx="6448662" cy="5167312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3E4500A-238F-41E5-8D4D-6A15A197B10B}"/>
              </a:ext>
            </a:extLst>
          </p:cNvPr>
          <p:cNvSpPr/>
          <p:nvPr/>
        </p:nvSpPr>
        <p:spPr>
          <a:xfrm>
            <a:off x="6960620" y="1059935"/>
            <a:ext cx="4786888" cy="923330"/>
          </a:xfrm>
          <a:prstGeom prst="rect">
            <a:avLst/>
          </a:prstGeom>
          <a:ln w="57150">
            <a:solidFill>
              <a:srgbClr val="00B0F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zh-TW" altLang="en-US" sz="5400" b="1" dirty="0">
                <a:solidFill>
                  <a:srgbClr val="002060"/>
                </a:solidFill>
                <a:latin typeface="+mn-ea"/>
              </a:rPr>
              <a:t>金 燈 臺 </a:t>
            </a:r>
            <a:r>
              <a:rPr lang="en-US" sz="5400" b="1" dirty="0">
                <a:solidFill>
                  <a:srgbClr val="002060"/>
                </a:solidFill>
                <a:latin typeface="+mn-ea"/>
              </a:rPr>
              <a:t>= </a:t>
            </a:r>
            <a:r>
              <a:rPr lang="zh-TW" altLang="en-US" sz="5400" b="1" dirty="0">
                <a:solidFill>
                  <a:srgbClr val="002060"/>
                </a:solidFill>
              </a:rPr>
              <a:t>教會</a:t>
            </a:r>
            <a:endParaRPr lang="en-US" sz="5400" b="1" dirty="0">
              <a:solidFill>
                <a:srgbClr val="00206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861CF6E-064D-4AB4-87FD-03014FF4E2C1}"/>
              </a:ext>
            </a:extLst>
          </p:cNvPr>
          <p:cNvSpPr/>
          <p:nvPr/>
        </p:nvSpPr>
        <p:spPr>
          <a:xfrm>
            <a:off x="6672647" y="2353404"/>
            <a:ext cx="5362834" cy="3416320"/>
          </a:xfrm>
          <a:prstGeom prst="rect">
            <a:avLst/>
          </a:prstGeom>
          <a:ln w="57150">
            <a:solidFill>
              <a:srgbClr val="00B0F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zh-TW" altLang="en-US" sz="5400" b="1" dirty="0">
                <a:solidFill>
                  <a:srgbClr val="002060"/>
                </a:solidFill>
                <a:latin typeface="+mn-ea"/>
              </a:rPr>
              <a:t>橄 欖 樹 </a:t>
            </a:r>
            <a:endParaRPr lang="en-US" altLang="zh-TW" sz="5400" b="1" dirty="0">
              <a:solidFill>
                <a:srgbClr val="002060"/>
              </a:solidFill>
              <a:latin typeface="+mn-ea"/>
            </a:endParaRPr>
          </a:p>
          <a:p>
            <a:pPr algn="ctr"/>
            <a:r>
              <a:rPr lang="en-US" sz="5400" b="1" dirty="0">
                <a:solidFill>
                  <a:srgbClr val="002060"/>
                </a:solidFill>
                <a:latin typeface="+mn-ea"/>
              </a:rPr>
              <a:t>= </a:t>
            </a:r>
            <a:r>
              <a:rPr lang="zh-TW" altLang="en-US" sz="5400" b="1" dirty="0">
                <a:solidFill>
                  <a:srgbClr val="00B0F0"/>
                </a:solidFill>
                <a:latin typeface="&amp;quot"/>
              </a:rPr>
              <a:t>受 膏 者 </a:t>
            </a:r>
            <a:endParaRPr lang="en-US" altLang="zh-TW" sz="5400" b="1" dirty="0">
              <a:solidFill>
                <a:srgbClr val="00B0F0"/>
              </a:solidFill>
              <a:latin typeface="&amp;quot"/>
            </a:endParaRPr>
          </a:p>
          <a:p>
            <a:pPr algn="ctr"/>
            <a:r>
              <a:rPr lang="en-US" altLang="zh-TW" sz="5400" b="1" dirty="0">
                <a:solidFill>
                  <a:srgbClr val="00B0F0"/>
                </a:solidFill>
                <a:latin typeface="&amp;quot"/>
              </a:rPr>
              <a:t>sons of fresh oil</a:t>
            </a:r>
          </a:p>
          <a:p>
            <a:pPr algn="ctr"/>
            <a:r>
              <a:rPr lang="zh-TW" altLang="en-US" sz="5400" b="1" u="sng" dirty="0">
                <a:solidFill>
                  <a:srgbClr val="FF0000"/>
                </a:solidFill>
                <a:latin typeface="&amp;quot"/>
              </a:rPr>
              <a:t>站 在</a:t>
            </a:r>
            <a:r>
              <a:rPr lang="zh-TW" altLang="en-US" sz="5400" b="1" u="sng" dirty="0">
                <a:solidFill>
                  <a:srgbClr val="00B0F0"/>
                </a:solidFill>
                <a:latin typeface="&amp;quot"/>
              </a:rPr>
              <a:t> </a:t>
            </a:r>
            <a:r>
              <a:rPr lang="zh-TW" altLang="en-US" sz="5400" b="1" u="sng" dirty="0">
                <a:solidFill>
                  <a:srgbClr val="FF0000"/>
                </a:solidFill>
                <a:latin typeface="&amp;quot"/>
              </a:rPr>
              <a:t>主 的 旁 邊</a:t>
            </a:r>
            <a:r>
              <a:rPr lang="en-US" altLang="zh-TW" sz="5400" b="1" dirty="0">
                <a:solidFill>
                  <a:srgbClr val="00B0F0"/>
                </a:solidFill>
                <a:latin typeface="&amp;quot"/>
              </a:rPr>
              <a:t> </a:t>
            </a:r>
            <a:endParaRPr lang="en-US" sz="5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217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5E081A7-8A04-47BA-A540-217680692C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8138" y="547794"/>
            <a:ext cx="5315724" cy="6057086"/>
          </a:xfrm>
        </p:spPr>
      </p:pic>
    </p:spTree>
    <p:extLst>
      <p:ext uri="{BB962C8B-B14F-4D97-AF65-F5344CB8AC3E}">
        <p14:creationId xmlns:p14="http://schemas.microsoft.com/office/powerpoint/2010/main" val="34001618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8B07D3B-969E-4D33-B768-192BD1F879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69" y="88426"/>
            <a:ext cx="11946925" cy="6720145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F7B9C45-7663-43FB-992C-AC81D3FC4F2B}"/>
              </a:ext>
            </a:extLst>
          </p:cNvPr>
          <p:cNvSpPr/>
          <p:nvPr/>
        </p:nvSpPr>
        <p:spPr>
          <a:xfrm>
            <a:off x="5185253" y="111641"/>
            <a:ext cx="172675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5400" b="1" u="sng" dirty="0">
                <a:solidFill>
                  <a:schemeClr val="bg1"/>
                </a:solidFill>
              </a:rPr>
              <a:t>教 會</a:t>
            </a:r>
            <a:endParaRPr lang="en-US" sz="5400" u="sng" dirty="0">
              <a:solidFill>
                <a:schemeClr val="bg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060828-C3E4-4C25-BFA0-A5E8E5D04A0D}"/>
              </a:ext>
            </a:extLst>
          </p:cNvPr>
          <p:cNvSpPr/>
          <p:nvPr/>
        </p:nvSpPr>
        <p:spPr>
          <a:xfrm>
            <a:off x="121506" y="5474570"/>
            <a:ext cx="3867663" cy="132343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zh-TW" altLang="en-US" sz="4000" b="1" dirty="0">
                <a:solidFill>
                  <a:schemeClr val="bg1"/>
                </a:solidFill>
                <a:latin typeface="&amp;quot"/>
              </a:rPr>
              <a:t>  </a:t>
            </a:r>
            <a:r>
              <a:rPr lang="zh-TW" altLang="en-US" sz="4000" b="1" dirty="0">
                <a:solidFill>
                  <a:srgbClr val="FFFF00"/>
                </a:solidFill>
                <a:latin typeface="&amp;quot"/>
              </a:rPr>
              <a:t>受 膏 者 </a:t>
            </a:r>
            <a:endParaRPr lang="en-US" altLang="zh-TW" sz="4000" b="1" dirty="0">
              <a:solidFill>
                <a:srgbClr val="FFFF00"/>
              </a:solidFill>
              <a:latin typeface="&amp;quot"/>
            </a:endParaRPr>
          </a:p>
          <a:p>
            <a:pPr algn="ctr"/>
            <a:r>
              <a:rPr lang="en-US" altLang="zh-TW" sz="4000" b="1" dirty="0">
                <a:solidFill>
                  <a:srgbClr val="FFFF00"/>
                </a:solidFill>
                <a:latin typeface="&amp;quot"/>
              </a:rPr>
              <a:t>sons of fresh oil</a:t>
            </a:r>
            <a:endParaRPr lang="en-US" sz="1100" b="1" dirty="0">
              <a:solidFill>
                <a:srgbClr val="FFFF0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D72C686-EEF2-4475-881E-DA51EC2EA7FF}"/>
              </a:ext>
            </a:extLst>
          </p:cNvPr>
          <p:cNvSpPr/>
          <p:nvPr/>
        </p:nvSpPr>
        <p:spPr>
          <a:xfrm>
            <a:off x="8093679" y="6041284"/>
            <a:ext cx="3867663" cy="70788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zh-TW" altLang="en-US" sz="4000" b="1" dirty="0">
                <a:solidFill>
                  <a:srgbClr val="FFFF00"/>
                </a:solidFill>
                <a:latin typeface="&amp;quot"/>
              </a:rPr>
              <a:t>站 在 主 的 旁 邊 </a:t>
            </a:r>
            <a:endParaRPr lang="en-US" sz="4000" dirty="0">
              <a:solidFill>
                <a:srgbClr val="FFFF00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FB26610-B1B2-4CC6-918E-59D2E598522E}"/>
              </a:ext>
            </a:extLst>
          </p:cNvPr>
          <p:cNvSpPr/>
          <p:nvPr/>
        </p:nvSpPr>
        <p:spPr>
          <a:xfrm>
            <a:off x="5325761" y="957521"/>
            <a:ext cx="14457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800" b="1" dirty="0">
                <a:solidFill>
                  <a:srgbClr val="FFFF00"/>
                </a:solidFill>
              </a:rPr>
              <a:t>新婦</a:t>
            </a:r>
            <a:endParaRPr lang="en-US" sz="4800" dirty="0">
              <a:solidFill>
                <a:srgbClr val="FFFF00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EDE0D86-9111-4D9E-B370-DF88C3378A1A}"/>
              </a:ext>
            </a:extLst>
          </p:cNvPr>
          <p:cNvSpPr/>
          <p:nvPr/>
        </p:nvSpPr>
        <p:spPr>
          <a:xfrm>
            <a:off x="5317521" y="1604195"/>
            <a:ext cx="14457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800" b="1" dirty="0">
                <a:solidFill>
                  <a:srgbClr val="FFFF00"/>
                </a:solidFill>
              </a:rPr>
              <a:t>身體 </a:t>
            </a:r>
            <a:endParaRPr lang="en-US" sz="4800" dirty="0">
              <a:solidFill>
                <a:srgbClr val="FFFF00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5FDDF38-E319-4E07-8EAA-634CAFC00FD2}"/>
              </a:ext>
            </a:extLst>
          </p:cNvPr>
          <p:cNvSpPr/>
          <p:nvPr/>
        </p:nvSpPr>
        <p:spPr>
          <a:xfrm>
            <a:off x="5004486" y="2361786"/>
            <a:ext cx="2063580" cy="830997"/>
          </a:xfrm>
          <a:prstGeom prst="rect">
            <a:avLst/>
          </a:prstGeom>
          <a:noFill/>
          <a:ln w="9525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wrap="square">
            <a:spAutoFit/>
          </a:bodyPr>
          <a:lstStyle/>
          <a:p>
            <a:r>
              <a:rPr lang="zh-TW" altLang="en-US" sz="4800" b="1" dirty="0">
                <a:solidFill>
                  <a:srgbClr val="FFFF00"/>
                </a:solidFill>
                <a:latin typeface="+mn-ea"/>
              </a:rPr>
              <a:t>金燈臺</a:t>
            </a:r>
            <a:endParaRPr lang="en-US" sz="4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43757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27C656-89DC-4168-9282-8C96D56B32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1276" y="1034793"/>
            <a:ext cx="11640065" cy="4351338"/>
          </a:xfr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5400" b="1" u="sng" dirty="0">
                <a:solidFill>
                  <a:srgbClr val="002060"/>
                </a:solidFill>
              </a:rPr>
              <a:t>使 徒 行 傳 </a:t>
            </a:r>
            <a:r>
              <a:rPr lang="en-US" altLang="zh-TW" sz="5400" b="1" u="sng" dirty="0">
                <a:solidFill>
                  <a:srgbClr val="002060"/>
                </a:solidFill>
              </a:rPr>
              <a:t>6:3 </a:t>
            </a:r>
          </a:p>
          <a:p>
            <a:pPr marL="0" indent="0">
              <a:buNone/>
            </a:pPr>
            <a:endParaRPr lang="en-US" altLang="zh-TW" sz="2000" b="1" u="sng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zh-TW" altLang="en-US" sz="5400" b="1" dirty="0">
                <a:solidFill>
                  <a:srgbClr val="002060"/>
                </a:solidFill>
              </a:rPr>
              <a:t>所 以 弟 兄 們 ， 當 從 你 們 中 間 選 出 七 個 有 </a:t>
            </a:r>
            <a:r>
              <a:rPr lang="zh-TW" altLang="en-US" sz="5400" b="1" u="sng" dirty="0">
                <a:solidFill>
                  <a:srgbClr val="FF0000"/>
                </a:solidFill>
              </a:rPr>
              <a:t>好 名 聲 </a:t>
            </a:r>
            <a:r>
              <a:rPr lang="zh-TW" altLang="en-US" sz="5400" b="1" dirty="0">
                <a:solidFill>
                  <a:srgbClr val="002060"/>
                </a:solidFill>
              </a:rPr>
              <a:t>、 </a:t>
            </a:r>
            <a:r>
              <a:rPr lang="zh-TW" altLang="en-US" sz="5400" b="1" u="sng" dirty="0">
                <a:solidFill>
                  <a:srgbClr val="FF0000"/>
                </a:solidFill>
              </a:rPr>
              <a:t>被 聖 靈 充 滿  </a:t>
            </a:r>
            <a:r>
              <a:rPr lang="en-US" altLang="zh-TW" sz="5400" u="sng" dirty="0">
                <a:solidFill>
                  <a:srgbClr val="FF0000"/>
                </a:solidFill>
              </a:rPr>
              <a:t>(full of the Spirt)</a:t>
            </a:r>
            <a:r>
              <a:rPr lang="zh-TW" altLang="en-US" sz="5400" b="1" dirty="0">
                <a:solidFill>
                  <a:srgbClr val="002060"/>
                </a:solidFill>
              </a:rPr>
              <a:t>、 智 慧 充 足 的 人 ， 我 們 就 派 他 們 管 理 這 事 。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70218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FF25B6-86EA-45EC-9DFD-6690647989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129" y="395416"/>
            <a:ext cx="11516497" cy="6203092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zh-TW" altLang="en-US" sz="4000" b="1" u="sng" dirty="0">
                <a:solidFill>
                  <a:srgbClr val="002060"/>
                </a:solidFill>
                <a:latin typeface="+mn-ea"/>
              </a:rPr>
              <a:t>馬 太 福 音 </a:t>
            </a:r>
            <a:r>
              <a:rPr lang="en-US" altLang="zh-TW" sz="4000" b="1" u="sng" dirty="0">
                <a:solidFill>
                  <a:srgbClr val="002060"/>
                </a:solidFill>
                <a:latin typeface="+mn-ea"/>
              </a:rPr>
              <a:t>25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那 時 ， 天 國 好 比 </a:t>
            </a:r>
            <a:r>
              <a:rPr lang="zh-TW" altLang="en-US" sz="4800" b="1" dirty="0">
                <a:solidFill>
                  <a:srgbClr val="FF0000"/>
                </a:solidFill>
                <a:latin typeface="+mn-ea"/>
              </a:rPr>
              <a:t>十 個</a:t>
            </a: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 童 女 </a:t>
            </a:r>
            <a:r>
              <a:rPr lang="zh-TW" altLang="en-US" sz="4800" b="1" u="sng" dirty="0">
                <a:solidFill>
                  <a:srgbClr val="FF0000"/>
                </a:solidFill>
                <a:latin typeface="+mn-ea"/>
              </a:rPr>
              <a:t>拿 著 燈 </a:t>
            </a: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出 去 </a:t>
            </a:r>
            <a:r>
              <a:rPr lang="zh-TW" altLang="en-US" sz="4800" b="1" u="sng" dirty="0">
                <a:solidFill>
                  <a:srgbClr val="FF0000"/>
                </a:solidFill>
                <a:latin typeface="+mn-ea"/>
              </a:rPr>
              <a:t>迎 接 新 郎 </a:t>
            </a: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。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zh-TW" sz="4800" b="1" baseline="30000" dirty="0">
                <a:solidFill>
                  <a:srgbClr val="002060"/>
                </a:solidFill>
                <a:latin typeface="+mn-ea"/>
              </a:rPr>
              <a:t>2 </a:t>
            </a: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其 中 有 </a:t>
            </a:r>
            <a:r>
              <a:rPr lang="zh-TW" altLang="en-US" sz="4800" b="1" u="sng" dirty="0">
                <a:solidFill>
                  <a:srgbClr val="FF0000"/>
                </a:solidFill>
                <a:latin typeface="+mn-ea"/>
              </a:rPr>
              <a:t>五 個 是 愚 拙 的 </a:t>
            </a: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， </a:t>
            </a:r>
            <a:r>
              <a:rPr lang="zh-TW" altLang="en-US" sz="4800" b="1" u="sng" dirty="0">
                <a:solidFill>
                  <a:srgbClr val="FF0000"/>
                </a:solidFill>
                <a:latin typeface="+mn-ea"/>
              </a:rPr>
              <a:t>五 個 是 聰 明 的</a:t>
            </a: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 。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zh-TW" sz="4800" b="1" baseline="30000" dirty="0">
                <a:solidFill>
                  <a:srgbClr val="002060"/>
                </a:solidFill>
                <a:latin typeface="+mn-ea"/>
              </a:rPr>
              <a:t>3 </a:t>
            </a: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愚 拙 的 拿 著 燈 ， </a:t>
            </a:r>
            <a:r>
              <a:rPr lang="zh-TW" altLang="en-US" sz="4800" b="1" u="sng" dirty="0">
                <a:solidFill>
                  <a:srgbClr val="FF0000"/>
                </a:solidFill>
                <a:latin typeface="+mn-ea"/>
              </a:rPr>
              <a:t>卻 不 預 備 油 </a:t>
            </a: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；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zh-TW" sz="4800" b="1" baseline="30000" dirty="0">
                <a:solidFill>
                  <a:srgbClr val="002060"/>
                </a:solidFill>
                <a:latin typeface="+mn-ea"/>
              </a:rPr>
              <a:t>4 </a:t>
            </a: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聰 明 的 拿 著 燈 ， </a:t>
            </a:r>
            <a:r>
              <a:rPr lang="zh-TW" altLang="en-US" sz="4800" b="1" u="sng" dirty="0">
                <a:solidFill>
                  <a:srgbClr val="FF0000"/>
                </a:solidFill>
                <a:latin typeface="+mn-ea"/>
              </a:rPr>
              <a:t>又 預 備 油 </a:t>
            </a:r>
            <a:r>
              <a:rPr lang="zh-TW" altLang="en-US" sz="4800" b="1" dirty="0">
                <a:solidFill>
                  <a:srgbClr val="00B0F0"/>
                </a:solidFill>
                <a:latin typeface="+mn-ea"/>
              </a:rPr>
              <a:t>在 器 皿 裡 </a:t>
            </a: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。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39084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D5C878-A731-4A27-ABC1-E095FA610F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6627" y="383059"/>
            <a:ext cx="11009870" cy="636373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TW" sz="4800" b="1" baseline="30000" dirty="0"/>
              <a:t>8 </a:t>
            </a:r>
            <a:r>
              <a:rPr lang="zh-TW" altLang="en-US" sz="4800" b="1" dirty="0"/>
              <a:t>愚 拙 的 對 聰 明 的 說 ： 請 分 點 油 給 我 們 ， 因 為 我 們 的 燈 要 滅 了 。</a:t>
            </a:r>
          </a:p>
          <a:p>
            <a:pPr marL="0" indent="0">
              <a:buNone/>
            </a:pPr>
            <a:r>
              <a:rPr lang="en-US" altLang="zh-TW" sz="4800" b="1" baseline="30000" dirty="0"/>
              <a:t>9 </a:t>
            </a:r>
            <a:r>
              <a:rPr lang="zh-TW" altLang="en-US" sz="4800" b="1" dirty="0"/>
              <a:t>聰 明 的 回 答 說 ： 恐 怕 不 夠 你 我 用 的 ； 不 如 你 們 自 己 到 賣 油 的 那 裡 </a:t>
            </a:r>
            <a:r>
              <a:rPr lang="zh-TW" altLang="en-US" sz="4800" b="1" u="sng" dirty="0">
                <a:solidFill>
                  <a:srgbClr val="FF0000"/>
                </a:solidFill>
              </a:rPr>
              <a:t>去 買</a:t>
            </a:r>
            <a:r>
              <a:rPr lang="zh-TW" altLang="en-US" sz="4800" b="1" dirty="0"/>
              <a:t> 罷 。</a:t>
            </a:r>
          </a:p>
          <a:p>
            <a:pPr marL="0" indent="0">
              <a:buNone/>
            </a:pPr>
            <a:r>
              <a:rPr lang="en-US" altLang="zh-TW" sz="4800" b="1" baseline="30000" dirty="0"/>
              <a:t>10 </a:t>
            </a:r>
            <a:r>
              <a:rPr lang="zh-TW" altLang="en-US" sz="4800" b="1" dirty="0"/>
              <a:t>他 們 </a:t>
            </a:r>
            <a:r>
              <a:rPr lang="zh-TW" altLang="en-US" sz="4800" b="1" u="sng" dirty="0">
                <a:solidFill>
                  <a:srgbClr val="FF0000"/>
                </a:solidFill>
              </a:rPr>
              <a:t>去 買 </a:t>
            </a:r>
            <a:r>
              <a:rPr lang="zh-TW" altLang="en-US" sz="4800" b="1" dirty="0"/>
              <a:t>的 時 候 ， 新 郎 到 了 。 </a:t>
            </a:r>
            <a:r>
              <a:rPr lang="zh-TW" altLang="en-US" sz="4800" b="1" u="sng" dirty="0">
                <a:solidFill>
                  <a:srgbClr val="FF0000"/>
                </a:solidFill>
              </a:rPr>
              <a:t>那 </a:t>
            </a:r>
            <a:r>
              <a:rPr lang="zh-TW" altLang="en-US" sz="4800" b="1" u="sng" dirty="0">
                <a:solidFill>
                  <a:srgbClr val="00B0F0"/>
                </a:solidFill>
              </a:rPr>
              <a:t>預 備 好 </a:t>
            </a:r>
            <a:r>
              <a:rPr lang="zh-TW" altLang="en-US" sz="4800" b="1" u="sng" dirty="0">
                <a:solidFill>
                  <a:srgbClr val="FF0000"/>
                </a:solidFill>
              </a:rPr>
              <a:t>了 的 </a:t>
            </a:r>
            <a:r>
              <a:rPr lang="zh-TW" altLang="en-US" sz="4800" b="1" dirty="0"/>
              <a:t>， </a:t>
            </a:r>
            <a:r>
              <a:rPr lang="zh-TW" altLang="en-US" sz="4800" b="1" u="sng" dirty="0">
                <a:solidFill>
                  <a:srgbClr val="FF0000"/>
                </a:solidFill>
              </a:rPr>
              <a:t>同 他 進 去 坐 席 </a:t>
            </a:r>
            <a:r>
              <a:rPr lang="zh-TW" altLang="en-US" sz="4800" b="1" dirty="0"/>
              <a:t>， </a:t>
            </a:r>
            <a:r>
              <a:rPr lang="zh-TW" altLang="en-US" sz="4800" b="1" u="sng" dirty="0">
                <a:solidFill>
                  <a:srgbClr val="FF0000"/>
                </a:solidFill>
              </a:rPr>
              <a:t>門 就 關 了 </a:t>
            </a:r>
            <a:r>
              <a:rPr lang="zh-TW" altLang="en-US" sz="4800" b="1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4168991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3B2CE7-7183-4D34-A065-404257BD0C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724" y="-121058"/>
            <a:ext cx="10515600" cy="1196418"/>
          </a:xfrm>
        </p:spPr>
        <p:txBody>
          <a:bodyPr>
            <a:normAutofit/>
          </a:bodyPr>
          <a:lstStyle/>
          <a:p>
            <a:pPr algn="ctr"/>
            <a:r>
              <a:rPr lang="zh-TW" altLang="en-US" sz="6000" b="1" u="sng" dirty="0">
                <a:solidFill>
                  <a:srgbClr val="002060"/>
                </a:solidFill>
              </a:rPr>
              <a:t>聚 會</a:t>
            </a:r>
            <a:r>
              <a:rPr lang="zh-TW" altLang="en-US" sz="6000" b="1" u="sng" dirty="0">
                <a:solidFill>
                  <a:srgbClr val="002060"/>
                </a:solidFill>
                <a:latin typeface="Calibri" panose="020F0502020204030204"/>
                <a:cs typeface="+mn-cs"/>
              </a:rPr>
              <a:t> 的 </a:t>
            </a:r>
            <a:r>
              <a:rPr lang="zh-TW" altLang="en-US" sz="6000" b="1" u="sng" dirty="0">
                <a:solidFill>
                  <a:srgbClr val="002060"/>
                </a:solidFill>
                <a:latin typeface="+mn-ea"/>
              </a:rPr>
              <a:t>膏 油</a:t>
            </a:r>
            <a:endParaRPr lang="en-US" sz="5400" u="sng" dirty="0">
              <a:solidFill>
                <a:srgbClr val="00206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651F2C-8ADB-47C3-937E-AA4E0B1C94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205" y="976184"/>
            <a:ext cx="11590638" cy="5798988"/>
          </a:xfrm>
        </p:spPr>
        <p:txBody>
          <a:bodyPr>
            <a:noAutofit/>
          </a:bodyPr>
          <a:lstStyle/>
          <a:p>
            <a:pPr marL="514350" indent="-514350">
              <a:buAutoNum type="arabicPeriod"/>
            </a:pPr>
            <a:r>
              <a:rPr lang="zh-TW" altLang="en-US" sz="4400" b="1" dirty="0">
                <a:solidFill>
                  <a:srgbClr val="002060"/>
                </a:solidFill>
                <a:latin typeface="+mn-ea"/>
              </a:rPr>
              <a:t>渴慕</a:t>
            </a:r>
            <a:r>
              <a:rPr lang="zh-TW" altLang="en-US" sz="4400" b="1" dirty="0">
                <a:solidFill>
                  <a:srgbClr val="002060"/>
                </a:solidFill>
              </a:rPr>
              <a:t>的程度</a:t>
            </a:r>
            <a:endParaRPr lang="en-US" altLang="zh-TW" sz="4400" b="1" dirty="0">
              <a:solidFill>
                <a:srgbClr val="002060"/>
              </a:solidFill>
              <a:latin typeface="+mn-ea"/>
            </a:endParaRPr>
          </a:p>
          <a:p>
            <a:pPr marL="514350" indent="-514350">
              <a:buAutoNum type="arabicPeriod"/>
            </a:pPr>
            <a:r>
              <a:rPr lang="zh-TW" altLang="en-US" sz="4400" b="1" dirty="0">
                <a:solidFill>
                  <a:srgbClr val="002060"/>
                </a:solidFill>
                <a:latin typeface="+mn-ea"/>
              </a:rPr>
              <a:t>禱告</a:t>
            </a:r>
            <a:r>
              <a:rPr lang="zh-TW" altLang="en-US" sz="4400" b="1" dirty="0">
                <a:solidFill>
                  <a:srgbClr val="002060"/>
                </a:solidFill>
              </a:rPr>
              <a:t>的程度</a:t>
            </a:r>
            <a:endParaRPr lang="en-US" altLang="zh-TW" sz="4400" b="1" dirty="0">
              <a:solidFill>
                <a:srgbClr val="002060"/>
              </a:solidFill>
              <a:latin typeface="+mn-ea"/>
            </a:endParaRPr>
          </a:p>
          <a:p>
            <a:pPr marL="514350" indent="-514350">
              <a:buAutoNum type="arabicPeriod"/>
            </a:pPr>
            <a:r>
              <a:rPr lang="zh-TW" altLang="en-US" sz="4400" b="1" dirty="0">
                <a:solidFill>
                  <a:srgbClr val="002060"/>
                </a:solidFill>
                <a:latin typeface="+mn-ea"/>
              </a:rPr>
              <a:t>敬拜</a:t>
            </a:r>
            <a:r>
              <a:rPr lang="zh-TW" altLang="en-US" sz="4400" b="1" dirty="0">
                <a:solidFill>
                  <a:srgbClr val="002060"/>
                </a:solidFill>
              </a:rPr>
              <a:t>的程度</a:t>
            </a:r>
            <a:endParaRPr lang="en-US" altLang="zh-TW" sz="4400" b="1" dirty="0">
              <a:solidFill>
                <a:srgbClr val="002060"/>
              </a:solidFill>
              <a:latin typeface="+mn-ea"/>
            </a:endParaRPr>
          </a:p>
          <a:p>
            <a:pPr marL="514350" indent="-514350">
              <a:buAutoNum type="arabicPeriod"/>
            </a:pPr>
            <a:r>
              <a:rPr lang="zh-TW" altLang="en-US" sz="4400" b="1" dirty="0">
                <a:solidFill>
                  <a:srgbClr val="002060"/>
                </a:solidFill>
                <a:latin typeface="+mn-ea"/>
              </a:rPr>
              <a:t>聖潔</a:t>
            </a:r>
            <a:r>
              <a:rPr lang="zh-TW" altLang="en-US" sz="4400" b="1" dirty="0">
                <a:solidFill>
                  <a:srgbClr val="002060"/>
                </a:solidFill>
              </a:rPr>
              <a:t>的程度 </a:t>
            </a:r>
            <a:r>
              <a:rPr lang="en-US" altLang="zh-TW" sz="4400" b="1" dirty="0">
                <a:solidFill>
                  <a:srgbClr val="002060"/>
                </a:solidFill>
                <a:latin typeface="+mn-ea"/>
              </a:rPr>
              <a:t>- </a:t>
            </a:r>
            <a:r>
              <a:rPr lang="zh-TW" altLang="en-US" sz="4400" b="1" dirty="0">
                <a:solidFill>
                  <a:srgbClr val="FF0000"/>
                </a:solidFill>
                <a:latin typeface="+mn-ea"/>
              </a:rPr>
              <a:t>你 的 衣 服 當 時 常 潔 白， 你 頭 上 也 不 要 缺 少 膏 油 </a:t>
            </a:r>
            <a:r>
              <a:rPr lang="zh-TW" altLang="en-US" sz="4400" b="1" dirty="0">
                <a:solidFill>
                  <a:srgbClr val="002060"/>
                </a:solidFill>
                <a:latin typeface="+mn-ea"/>
              </a:rPr>
              <a:t>。 </a:t>
            </a:r>
            <a:r>
              <a:rPr lang="en-US" altLang="zh-TW" sz="4400" b="1" dirty="0">
                <a:solidFill>
                  <a:srgbClr val="002060"/>
                </a:solidFill>
                <a:latin typeface="+mn-ea"/>
              </a:rPr>
              <a:t>(</a:t>
            </a:r>
            <a:r>
              <a:rPr lang="zh-TW" altLang="en-US" sz="4400" b="1" dirty="0">
                <a:solidFill>
                  <a:srgbClr val="002060"/>
                </a:solidFill>
                <a:latin typeface="+mn-ea"/>
              </a:rPr>
              <a:t>傳 道 書 </a:t>
            </a:r>
            <a:r>
              <a:rPr lang="en-US" altLang="zh-TW" sz="4400" b="1" dirty="0">
                <a:solidFill>
                  <a:srgbClr val="002060"/>
                </a:solidFill>
                <a:latin typeface="+mn-ea"/>
              </a:rPr>
              <a:t>9:8)</a:t>
            </a:r>
          </a:p>
          <a:p>
            <a:pPr marL="514350" indent="-514350">
              <a:buAutoNum type="arabicPeriod"/>
            </a:pPr>
            <a:r>
              <a:rPr lang="zh-TW" altLang="en-US" sz="4400" b="1" dirty="0">
                <a:solidFill>
                  <a:srgbClr val="002060"/>
                </a:solidFill>
                <a:latin typeface="+mn-ea"/>
              </a:rPr>
              <a:t>謙卑</a:t>
            </a:r>
            <a:r>
              <a:rPr lang="zh-TW" altLang="en-US" sz="4400" b="1" dirty="0">
                <a:solidFill>
                  <a:srgbClr val="002060"/>
                </a:solidFill>
              </a:rPr>
              <a:t>的程度  </a:t>
            </a:r>
            <a:r>
              <a:rPr lang="en-US" altLang="zh-TW" sz="4400" b="1" dirty="0">
                <a:solidFill>
                  <a:srgbClr val="002060"/>
                </a:solidFill>
                <a:latin typeface="+mn-ea"/>
              </a:rPr>
              <a:t>- </a:t>
            </a:r>
            <a:r>
              <a:rPr lang="zh-TW" altLang="en-US" sz="4400" b="1" dirty="0">
                <a:solidFill>
                  <a:srgbClr val="002060"/>
                </a:solidFill>
                <a:latin typeface="+mn-ea"/>
              </a:rPr>
              <a:t>我需要 </a:t>
            </a:r>
            <a:r>
              <a:rPr lang="en-US" altLang="zh-TW" sz="4400" b="1" dirty="0">
                <a:solidFill>
                  <a:srgbClr val="002060"/>
                </a:solidFill>
                <a:latin typeface="+mn-ea"/>
              </a:rPr>
              <a:t>- </a:t>
            </a:r>
            <a:r>
              <a:rPr lang="zh-TW" altLang="en-US" sz="4400" b="1" dirty="0">
                <a:solidFill>
                  <a:srgbClr val="002060"/>
                </a:solidFill>
              </a:rPr>
              <a:t>倒空的器 皿</a:t>
            </a:r>
            <a:endParaRPr lang="en-US" altLang="zh-TW" sz="4400" b="1" dirty="0">
              <a:solidFill>
                <a:srgbClr val="002060"/>
              </a:solidFill>
              <a:latin typeface="+mn-ea"/>
            </a:endParaRPr>
          </a:p>
          <a:p>
            <a:pPr marL="514350" indent="-514350">
              <a:buAutoNum type="arabicPeriod"/>
            </a:pPr>
            <a:r>
              <a:rPr lang="zh-TW" altLang="en-US" sz="4400" b="1" dirty="0">
                <a:solidFill>
                  <a:srgbClr val="002060"/>
                </a:solidFill>
                <a:latin typeface="+mn-ea"/>
              </a:rPr>
              <a:t>合</a:t>
            </a:r>
            <a:r>
              <a:rPr lang="zh-TW" altLang="en-US" sz="4400" b="1" dirty="0"/>
              <a:t>一</a:t>
            </a:r>
            <a:r>
              <a:rPr lang="zh-TW" altLang="en-US" sz="4400" b="1" dirty="0">
                <a:solidFill>
                  <a:srgbClr val="002060"/>
                </a:solidFill>
              </a:rPr>
              <a:t>的程度 </a:t>
            </a:r>
            <a:endParaRPr lang="en-US" altLang="zh-TW" sz="4400" b="1" dirty="0">
              <a:solidFill>
                <a:srgbClr val="002060"/>
              </a:solidFill>
              <a:latin typeface="+mn-ea"/>
            </a:endParaRPr>
          </a:p>
          <a:p>
            <a:pPr marL="514350" indent="-514350">
              <a:buAutoNum type="arabicPeriod"/>
            </a:pPr>
            <a:r>
              <a:rPr lang="zh-TW" altLang="en-US" sz="4400" b="1" dirty="0">
                <a:solidFill>
                  <a:srgbClr val="002060"/>
                </a:solidFill>
                <a:latin typeface="+mn-ea"/>
              </a:rPr>
              <a:t>信心順服</a:t>
            </a:r>
            <a:r>
              <a:rPr lang="zh-TW" altLang="en-US" sz="4400" b="1" dirty="0">
                <a:solidFill>
                  <a:srgbClr val="002060"/>
                </a:solidFill>
              </a:rPr>
              <a:t>的程度  </a:t>
            </a:r>
            <a:r>
              <a:rPr lang="en-US" altLang="zh-TW" sz="4400" b="1" dirty="0">
                <a:solidFill>
                  <a:srgbClr val="002060"/>
                </a:solidFill>
                <a:latin typeface="+mn-ea"/>
              </a:rPr>
              <a:t>- </a:t>
            </a:r>
            <a:r>
              <a:rPr lang="zh-TW" altLang="en-US" sz="4400" b="1" u="sng">
                <a:solidFill>
                  <a:srgbClr val="FF0000"/>
                </a:solidFill>
                <a:latin typeface="+mn-ea"/>
              </a:rPr>
              <a:t>保持</a:t>
            </a:r>
            <a:endParaRPr lang="en-US" altLang="zh-TW" sz="4400" b="1" dirty="0">
              <a:solidFill>
                <a:srgbClr val="002060"/>
              </a:solidFill>
              <a:latin typeface="+mn-ea"/>
            </a:endParaRPr>
          </a:p>
          <a:p>
            <a:pPr marL="514350" indent="-514350">
              <a:buAutoNum type="arabicPeriod"/>
            </a:pPr>
            <a:endParaRPr lang="en-US" sz="4400" b="1" dirty="0">
              <a:solidFill>
                <a:srgbClr val="00206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25699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8B07D3B-969E-4D33-B768-192BD1F879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69" y="88426"/>
            <a:ext cx="11946925" cy="6720145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F7B9C45-7663-43FB-992C-AC81D3FC4F2B}"/>
              </a:ext>
            </a:extLst>
          </p:cNvPr>
          <p:cNvSpPr/>
          <p:nvPr/>
        </p:nvSpPr>
        <p:spPr>
          <a:xfrm>
            <a:off x="5185253" y="111641"/>
            <a:ext cx="172675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5400" b="1" u="sng" dirty="0">
                <a:solidFill>
                  <a:schemeClr val="bg1"/>
                </a:solidFill>
              </a:rPr>
              <a:t>教 會</a:t>
            </a:r>
            <a:endParaRPr lang="en-US" sz="5400" u="sng" dirty="0">
              <a:solidFill>
                <a:schemeClr val="bg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060828-C3E4-4C25-BFA0-A5E8E5D04A0D}"/>
              </a:ext>
            </a:extLst>
          </p:cNvPr>
          <p:cNvSpPr/>
          <p:nvPr/>
        </p:nvSpPr>
        <p:spPr>
          <a:xfrm>
            <a:off x="121506" y="5474570"/>
            <a:ext cx="3867663" cy="132343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zh-TW" altLang="en-US" sz="4000" b="1" dirty="0">
                <a:solidFill>
                  <a:schemeClr val="bg1"/>
                </a:solidFill>
                <a:latin typeface="&amp;quot"/>
              </a:rPr>
              <a:t>  </a:t>
            </a:r>
            <a:r>
              <a:rPr lang="zh-TW" altLang="en-US" sz="4000" b="1" dirty="0">
                <a:solidFill>
                  <a:srgbClr val="FFFF00"/>
                </a:solidFill>
                <a:latin typeface="&amp;quot"/>
              </a:rPr>
              <a:t>受 膏 者 </a:t>
            </a:r>
            <a:endParaRPr lang="en-US" altLang="zh-TW" sz="4000" b="1" dirty="0">
              <a:solidFill>
                <a:srgbClr val="FFFF00"/>
              </a:solidFill>
              <a:latin typeface="&amp;quot"/>
            </a:endParaRPr>
          </a:p>
          <a:p>
            <a:pPr algn="ctr"/>
            <a:r>
              <a:rPr lang="en-US" altLang="zh-TW" sz="4000" b="1" dirty="0">
                <a:solidFill>
                  <a:srgbClr val="FFFF00"/>
                </a:solidFill>
                <a:latin typeface="&amp;quot"/>
              </a:rPr>
              <a:t>sons of fresh oil</a:t>
            </a:r>
            <a:endParaRPr lang="en-US" sz="1100" b="1" dirty="0">
              <a:solidFill>
                <a:srgbClr val="FFFF0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D72C686-EEF2-4475-881E-DA51EC2EA7FF}"/>
              </a:ext>
            </a:extLst>
          </p:cNvPr>
          <p:cNvSpPr/>
          <p:nvPr/>
        </p:nvSpPr>
        <p:spPr>
          <a:xfrm>
            <a:off x="8093679" y="6041284"/>
            <a:ext cx="3867663" cy="70788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zh-TW" altLang="en-US" sz="4000" b="1" dirty="0">
                <a:solidFill>
                  <a:srgbClr val="FFFF00"/>
                </a:solidFill>
                <a:latin typeface="&amp;quot"/>
              </a:rPr>
              <a:t>站 在 主 的 旁 邊 </a:t>
            </a:r>
            <a:endParaRPr lang="en-US" sz="4000" dirty="0">
              <a:solidFill>
                <a:srgbClr val="FFFF00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FB26610-B1B2-4CC6-918E-59D2E598522E}"/>
              </a:ext>
            </a:extLst>
          </p:cNvPr>
          <p:cNvSpPr/>
          <p:nvPr/>
        </p:nvSpPr>
        <p:spPr>
          <a:xfrm>
            <a:off x="5325761" y="957521"/>
            <a:ext cx="14457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800" b="1" dirty="0">
                <a:solidFill>
                  <a:srgbClr val="FFFF00"/>
                </a:solidFill>
              </a:rPr>
              <a:t>新婦</a:t>
            </a:r>
            <a:endParaRPr lang="en-US" sz="4800" dirty="0">
              <a:solidFill>
                <a:srgbClr val="FFFF00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EDE0D86-9111-4D9E-B370-DF88C3378A1A}"/>
              </a:ext>
            </a:extLst>
          </p:cNvPr>
          <p:cNvSpPr/>
          <p:nvPr/>
        </p:nvSpPr>
        <p:spPr>
          <a:xfrm>
            <a:off x="5317521" y="1604195"/>
            <a:ext cx="14457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800" b="1" dirty="0">
                <a:solidFill>
                  <a:srgbClr val="FFFF00"/>
                </a:solidFill>
              </a:rPr>
              <a:t>身體 </a:t>
            </a:r>
            <a:endParaRPr lang="en-US" sz="4800" dirty="0">
              <a:solidFill>
                <a:srgbClr val="FFFF00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5FDDF38-E319-4E07-8EAA-634CAFC00FD2}"/>
              </a:ext>
            </a:extLst>
          </p:cNvPr>
          <p:cNvSpPr/>
          <p:nvPr/>
        </p:nvSpPr>
        <p:spPr>
          <a:xfrm>
            <a:off x="5004486" y="2361786"/>
            <a:ext cx="2063580" cy="830997"/>
          </a:xfrm>
          <a:prstGeom prst="rect">
            <a:avLst/>
          </a:prstGeom>
          <a:noFill/>
          <a:ln w="9525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wrap="square">
            <a:spAutoFit/>
          </a:bodyPr>
          <a:lstStyle/>
          <a:p>
            <a:r>
              <a:rPr lang="zh-TW" altLang="en-US" sz="4800" b="1" dirty="0">
                <a:solidFill>
                  <a:srgbClr val="FFFF00"/>
                </a:solidFill>
                <a:latin typeface="+mn-ea"/>
              </a:rPr>
              <a:t>金燈臺</a:t>
            </a:r>
            <a:endParaRPr lang="en-US" sz="4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2774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280</Words>
  <Application>Microsoft Office PowerPoint</Application>
  <PresentationFormat>Widescreen</PresentationFormat>
  <Paragraphs>53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&amp;quot</vt:lpstr>
      <vt:lpstr>新細明體</vt:lpstr>
      <vt:lpstr>Arial</vt:lpstr>
      <vt:lpstr>Calibri</vt:lpstr>
      <vt:lpstr>Calibri Light</vt:lpstr>
      <vt:lpstr>Office Theme</vt:lpstr>
      <vt:lpstr>聖 靈 保 惠 師 (6)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聚 會 的 膏 油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聖 靈 保 惠 師 (6)</dc:title>
  <dc:creator>Francis Neiman</dc:creator>
  <cp:lastModifiedBy>Francis Neiman</cp:lastModifiedBy>
  <cp:revision>35</cp:revision>
  <cp:lastPrinted>2018-07-08T02:45:56Z</cp:lastPrinted>
  <dcterms:created xsi:type="dcterms:W3CDTF">2018-07-07T23:05:29Z</dcterms:created>
  <dcterms:modified xsi:type="dcterms:W3CDTF">2018-07-08T13:45:12Z</dcterms:modified>
</cp:coreProperties>
</file>