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60" r:id="rId3"/>
    <p:sldId id="262" r:id="rId4"/>
    <p:sldId id="264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8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5488" y="2166364"/>
            <a:ext cx="11247120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7472" y="3913632"/>
            <a:ext cx="11506200" cy="4572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4344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959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167128"/>
            <a:ext cx="11247120" cy="173736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3913212"/>
            <a:ext cx="11503152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4464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650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640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29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961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456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24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474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408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093DC04-2B12-4450-BF2F-5BFAA877A43A}" type="datetimeFigureOut">
              <a:rPr lang="en-US" smtClean="0"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A7FFE84C-EC92-4F47-B706-3AC79E31C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3882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hingle">
          <a:fgClr>
            <a:srgbClr val="FFFF0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3FB92-364E-4172-BE9E-088A945A5E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>
                <a:solidFill>
                  <a:srgbClr val="002060"/>
                </a:solidFill>
              </a:rPr>
              <a:t>天 国 近 了 ， 你 们 应 当 悔 改 </a:t>
            </a:r>
            <a:endParaRPr lang="en-US" sz="5400" b="1" dirty="0">
              <a:solidFill>
                <a:srgbClr val="00206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EBDF0B-3D95-4D4A-A6EC-0460980FC4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0" y="3827418"/>
            <a:ext cx="6858000" cy="761132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solidFill>
                  <a:schemeClr val="bg1"/>
                </a:solidFill>
                <a:latin typeface="+mn-ea"/>
              </a:rPr>
              <a:t>馬 太 福 音 </a:t>
            </a:r>
            <a:r>
              <a:rPr lang="en-US" altLang="zh-TW" sz="3600" b="1" dirty="0">
                <a:solidFill>
                  <a:schemeClr val="bg1"/>
                </a:solidFill>
                <a:latin typeface="+mn-ea"/>
              </a:rPr>
              <a:t>4:17</a:t>
            </a:r>
            <a:endParaRPr lang="en-US" sz="3600" b="1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38233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Rectangle 90">
            <a:extLst>
              <a:ext uri="{FF2B5EF4-FFF2-40B4-BE49-F238E27FC236}">
                <a16:creationId xmlns:a16="http://schemas.microsoft.com/office/drawing/2014/main" id="{4683B902-F1C4-4CC2-8BF8-177E64036BE0}"/>
              </a:ext>
            </a:extLst>
          </p:cNvPr>
          <p:cNvSpPr/>
          <p:nvPr/>
        </p:nvSpPr>
        <p:spPr>
          <a:xfrm>
            <a:off x="178130" y="47406"/>
            <a:ext cx="11530941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3600" b="1" u="sng" dirty="0">
                <a:solidFill>
                  <a:srgbClr val="002060"/>
                </a:solidFill>
                <a:latin typeface="+mn-ea"/>
              </a:rPr>
              <a:t>馬 太 福 音 </a:t>
            </a:r>
            <a:r>
              <a:rPr lang="en-US" altLang="zh-TW" sz="3600" b="1" u="sng" dirty="0">
                <a:solidFill>
                  <a:srgbClr val="002060"/>
                </a:solidFill>
                <a:latin typeface="+mn-ea"/>
              </a:rPr>
              <a:t>3:1-2</a:t>
            </a:r>
            <a:endParaRPr lang="en-US" sz="3600" b="1" u="sng" dirty="0">
              <a:solidFill>
                <a:srgbClr val="002060"/>
              </a:solidFill>
              <a:latin typeface="+mn-ea"/>
            </a:endParaRPr>
          </a:p>
          <a:p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那 时 ， 有 </a:t>
            </a:r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施 洗 的 约 翰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出 来 ， 在 犹 太 的 旷 野 传 道 ， 说 ：</a:t>
            </a:r>
            <a:r>
              <a:rPr lang="en-US" altLang="zh-TW" sz="4400" b="1" baseline="30000" dirty="0">
                <a:solidFill>
                  <a:srgbClr val="002060"/>
                </a:solidFill>
                <a:latin typeface="+mn-ea"/>
              </a:rPr>
              <a:t>2 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天 国 近 了 </a:t>
            </a:r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， 你 们 应 当 悔 改 ！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B53B8D93-35CC-42DB-A84E-4AE56967EF26}"/>
              </a:ext>
            </a:extLst>
          </p:cNvPr>
          <p:cNvSpPr/>
          <p:nvPr/>
        </p:nvSpPr>
        <p:spPr>
          <a:xfrm>
            <a:off x="178130" y="2772469"/>
            <a:ext cx="11530941" cy="20005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3600" b="1" u="sng" dirty="0">
                <a:solidFill>
                  <a:srgbClr val="002060"/>
                </a:solidFill>
                <a:latin typeface="+mn-ea"/>
              </a:rPr>
              <a:t>馬 太 福 音 </a:t>
            </a:r>
            <a:r>
              <a:rPr lang="en-US" altLang="zh-TW" sz="3600" b="1" u="sng" dirty="0">
                <a:solidFill>
                  <a:srgbClr val="002060"/>
                </a:solidFill>
                <a:latin typeface="+mn-ea"/>
              </a:rPr>
              <a:t>4:17</a:t>
            </a:r>
            <a:endParaRPr lang="en-US" sz="3600" b="1" u="sng" dirty="0">
              <a:solidFill>
                <a:srgbClr val="002060"/>
              </a:solidFill>
              <a:latin typeface="+mn-ea"/>
            </a:endParaRPr>
          </a:p>
          <a:p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从 那 时 候 ， </a:t>
            </a:r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耶 稣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 就 传 起 道 来 ， 说 ： </a:t>
            </a:r>
            <a:endParaRPr lang="en-US" altLang="zh-TW" sz="4400" b="1" dirty="0">
              <a:solidFill>
                <a:srgbClr val="002060"/>
              </a:solidFill>
              <a:latin typeface="+mn-ea"/>
            </a:endParaRPr>
          </a:p>
          <a:p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天 国 近 了 </a:t>
            </a:r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， 你 们 应 当 悔 改 ！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37273AE4-7915-4A71-A9AC-DAFB18A1412B}"/>
              </a:ext>
            </a:extLst>
          </p:cNvPr>
          <p:cNvSpPr/>
          <p:nvPr/>
        </p:nvSpPr>
        <p:spPr>
          <a:xfrm>
            <a:off x="178130" y="4820424"/>
            <a:ext cx="11503232" cy="20005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3600" b="1" u="sng" dirty="0">
                <a:solidFill>
                  <a:srgbClr val="002060"/>
                </a:solidFill>
                <a:latin typeface="+mn-ea"/>
              </a:rPr>
              <a:t>馬 太 福 音 </a:t>
            </a:r>
            <a:r>
              <a:rPr lang="en-US" altLang="zh-TW" sz="3600" b="1" u="sng" dirty="0">
                <a:solidFill>
                  <a:srgbClr val="002060"/>
                </a:solidFill>
                <a:latin typeface="+mn-ea"/>
              </a:rPr>
              <a:t>24:14</a:t>
            </a:r>
            <a:endParaRPr lang="en-US" sz="3600" b="1" u="sng" dirty="0">
              <a:solidFill>
                <a:srgbClr val="002060"/>
              </a:solidFill>
              <a:latin typeface="+mn-ea"/>
            </a:endParaRPr>
          </a:p>
          <a:p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这 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天 国 的 福 音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要 传 遍 天 下 ， 对 万 民 作 见 证 ， 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然 後 末 期 才 来 到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182079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722B3109-CF5A-43EA-8B4F-BD52AFD1FD73}"/>
              </a:ext>
            </a:extLst>
          </p:cNvPr>
          <p:cNvCxnSpPr>
            <a:cxnSpLocks/>
          </p:cNvCxnSpPr>
          <p:nvPr/>
        </p:nvCxnSpPr>
        <p:spPr>
          <a:xfrm>
            <a:off x="8847121" y="5340122"/>
            <a:ext cx="1756015" cy="0"/>
          </a:xfrm>
          <a:prstGeom prst="straightConnector1">
            <a:avLst/>
          </a:prstGeom>
          <a:ln w="4762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77C8CC17-29DD-4F20-9833-4F6B35E808ED}"/>
              </a:ext>
            </a:extLst>
          </p:cNvPr>
          <p:cNvCxnSpPr>
            <a:cxnSpLocks/>
          </p:cNvCxnSpPr>
          <p:nvPr/>
        </p:nvCxnSpPr>
        <p:spPr>
          <a:xfrm>
            <a:off x="6508206" y="5340122"/>
            <a:ext cx="2322407" cy="0"/>
          </a:xfrm>
          <a:prstGeom prst="straightConnector1">
            <a:avLst/>
          </a:prstGeom>
          <a:ln w="4762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FFCD9E8E-F7F2-4E55-B9E3-FB1EE3F128BE}"/>
              </a:ext>
            </a:extLst>
          </p:cNvPr>
          <p:cNvCxnSpPr>
            <a:cxnSpLocks/>
          </p:cNvCxnSpPr>
          <p:nvPr/>
        </p:nvCxnSpPr>
        <p:spPr>
          <a:xfrm>
            <a:off x="1408515" y="5340122"/>
            <a:ext cx="5099691" cy="0"/>
          </a:xfrm>
          <a:prstGeom prst="straightConnector1">
            <a:avLst/>
          </a:prstGeom>
          <a:ln w="4762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A89F1477-B61F-4583-8615-6430CBCA11A0}"/>
              </a:ext>
            </a:extLst>
          </p:cNvPr>
          <p:cNvSpPr/>
          <p:nvPr/>
        </p:nvSpPr>
        <p:spPr>
          <a:xfrm>
            <a:off x="155948" y="366250"/>
            <a:ext cx="1210588" cy="707886"/>
          </a:xfrm>
          <a:prstGeom prst="rect">
            <a:avLst/>
          </a:prstGeom>
          <a:ln w="317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sz="4000" b="1" dirty="0">
                <a:solidFill>
                  <a:srgbClr val="002060"/>
                </a:solidFill>
                <a:latin typeface="Helvetica Neue"/>
              </a:rPr>
              <a:t>永恆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49F30E69-E789-4C7E-8B49-9AAC6C56B76A}"/>
              </a:ext>
            </a:extLst>
          </p:cNvPr>
          <p:cNvSpPr/>
          <p:nvPr/>
        </p:nvSpPr>
        <p:spPr>
          <a:xfrm>
            <a:off x="147919" y="1131274"/>
            <a:ext cx="11896161" cy="948397"/>
          </a:xfrm>
          <a:prstGeom prst="rightArrow">
            <a:avLst/>
          </a:prstGeom>
          <a:solidFill>
            <a:srgbClr val="00B050"/>
          </a:solidFill>
          <a:ln w="222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C03A46D-9B85-496D-8ECC-1B51190577E3}"/>
              </a:ext>
            </a:extLst>
          </p:cNvPr>
          <p:cNvSpPr/>
          <p:nvPr/>
        </p:nvSpPr>
        <p:spPr>
          <a:xfrm>
            <a:off x="10825464" y="361580"/>
            <a:ext cx="1210588" cy="707886"/>
          </a:xfrm>
          <a:prstGeom prst="rect">
            <a:avLst/>
          </a:prstGeom>
          <a:ln w="317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sz="4000" b="1" dirty="0">
                <a:solidFill>
                  <a:srgbClr val="002060"/>
                </a:solidFill>
                <a:latin typeface="Helvetica Neue"/>
              </a:rPr>
              <a:t>永恆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9773E02-8B61-46BA-8B07-CA6DCB2EAD4F}"/>
              </a:ext>
            </a:extLst>
          </p:cNvPr>
          <p:cNvSpPr/>
          <p:nvPr/>
        </p:nvSpPr>
        <p:spPr>
          <a:xfrm>
            <a:off x="4772561" y="246539"/>
            <a:ext cx="26468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b="1" dirty="0">
                <a:solidFill>
                  <a:srgbClr val="002060"/>
                </a:solidFill>
                <a:latin typeface="Helvetica Neue"/>
              </a:rPr>
              <a:t>神 的 国</a:t>
            </a:r>
            <a:endParaRPr lang="en-US" sz="5400" b="1" dirty="0">
              <a:solidFill>
                <a:srgbClr val="002060"/>
              </a:solidFill>
            </a:endParaRP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86395B09-659A-4E68-862A-ED4E3EBF9F4D}"/>
              </a:ext>
            </a:extLst>
          </p:cNvPr>
          <p:cNvSpPr/>
          <p:nvPr/>
        </p:nvSpPr>
        <p:spPr>
          <a:xfrm>
            <a:off x="1272625" y="4623264"/>
            <a:ext cx="9639028" cy="418011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AF7F0D0-60EA-472D-9F49-0E729446CBF8}"/>
              </a:ext>
            </a:extLst>
          </p:cNvPr>
          <p:cNvSpPr/>
          <p:nvPr/>
        </p:nvSpPr>
        <p:spPr>
          <a:xfrm>
            <a:off x="62036" y="4449485"/>
            <a:ext cx="1210588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  <a:latin typeface="Helvetica Neue"/>
              </a:rPr>
              <a:t>起初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EE0EB1-899E-4A13-AB4D-C38C55918AE3}"/>
              </a:ext>
            </a:extLst>
          </p:cNvPr>
          <p:cNvSpPr/>
          <p:nvPr/>
        </p:nvSpPr>
        <p:spPr>
          <a:xfrm>
            <a:off x="3349090" y="5056420"/>
            <a:ext cx="1175322" cy="1077218"/>
          </a:xfrm>
          <a:prstGeom prst="rect">
            <a:avLst/>
          </a:prstGeom>
          <a:ln cap="rnd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sz="3200" b="1" u="sng" dirty="0">
                <a:solidFill>
                  <a:srgbClr val="0070C0"/>
                </a:solidFill>
                <a:latin typeface="Helvetica Neue"/>
              </a:rPr>
              <a:t>旧 约</a:t>
            </a:r>
            <a:endParaRPr lang="en-US" altLang="zh-TW" sz="3200" b="1" u="sng" dirty="0">
              <a:solidFill>
                <a:srgbClr val="0070C0"/>
              </a:solidFill>
              <a:latin typeface="Helvetica Neue"/>
            </a:endParaRPr>
          </a:p>
          <a:p>
            <a:r>
              <a:rPr lang="zh-TW" altLang="en-US" sz="3200" b="1" dirty="0">
                <a:solidFill>
                  <a:srgbClr val="7030A0"/>
                </a:solidFill>
              </a:rPr>
              <a:t>律 法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5784EB6-A03C-4347-8581-67223FCC2280}"/>
              </a:ext>
            </a:extLst>
          </p:cNvPr>
          <p:cNvSpPr/>
          <p:nvPr/>
        </p:nvSpPr>
        <p:spPr>
          <a:xfrm>
            <a:off x="7170549" y="5091846"/>
            <a:ext cx="1106710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sz="3200" b="1" u="sng" dirty="0">
                <a:solidFill>
                  <a:srgbClr val="0070C0"/>
                </a:solidFill>
              </a:rPr>
              <a:t>新约</a:t>
            </a:r>
            <a:endParaRPr lang="en-US" altLang="zh-TW" sz="3200" b="1" u="sng" dirty="0">
              <a:solidFill>
                <a:srgbClr val="0070C0"/>
              </a:solidFill>
            </a:endParaRPr>
          </a:p>
          <a:p>
            <a:pPr algn="ctr"/>
            <a:r>
              <a:rPr lang="zh-TW" altLang="en-US" sz="3200" b="1" u="sng" dirty="0">
                <a:solidFill>
                  <a:srgbClr val="FF0000"/>
                </a:solidFill>
                <a:latin typeface="Helvetica Neue"/>
              </a:rPr>
              <a:t>今世</a:t>
            </a:r>
            <a:endParaRPr lang="en-US" altLang="zh-TW" sz="3200" b="1" u="sng" dirty="0">
              <a:solidFill>
                <a:srgbClr val="FF0000"/>
              </a:solidFill>
              <a:latin typeface="Helvetica Neue"/>
            </a:endParaRPr>
          </a:p>
          <a:p>
            <a:pPr algn="ctr"/>
            <a:r>
              <a:rPr lang="zh-TW" altLang="en-US" sz="3200" b="1" dirty="0">
                <a:solidFill>
                  <a:srgbClr val="7030A0"/>
                </a:solidFill>
              </a:rPr>
              <a:t>恩 典</a:t>
            </a:r>
            <a:r>
              <a:rPr lang="zh-TW" altLang="en-US" sz="3200" b="1" dirty="0">
                <a:solidFill>
                  <a:srgbClr val="0070C0"/>
                </a:solidFill>
                <a:latin typeface="Helvetica Neue"/>
              </a:rPr>
              <a:t> 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871F956-F9E6-4952-8325-021DC8263D21}"/>
              </a:ext>
            </a:extLst>
          </p:cNvPr>
          <p:cNvSpPr/>
          <p:nvPr/>
        </p:nvSpPr>
        <p:spPr>
          <a:xfrm>
            <a:off x="8984361" y="5093577"/>
            <a:ext cx="144433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sz="3200" b="1" u="sng" dirty="0">
                <a:solidFill>
                  <a:srgbClr val="0070C0"/>
                </a:solidFill>
              </a:rPr>
              <a:t>千禧年</a:t>
            </a:r>
            <a:endParaRPr lang="en-US" altLang="zh-TW" sz="3200" b="1" u="sng" dirty="0">
              <a:solidFill>
                <a:srgbClr val="0070C0"/>
              </a:solidFill>
            </a:endParaRPr>
          </a:p>
          <a:p>
            <a:pPr algn="ctr"/>
            <a:r>
              <a:rPr lang="zh-TW" altLang="en-US" sz="3200" b="1" dirty="0">
                <a:solidFill>
                  <a:srgbClr val="FF0000"/>
                </a:solidFill>
                <a:latin typeface="Helvetica Neue"/>
              </a:rPr>
              <a:t>来世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FACB07E-0309-46D6-A1F1-71F21912EC8E}"/>
              </a:ext>
            </a:extLst>
          </p:cNvPr>
          <p:cNvSpPr/>
          <p:nvPr/>
        </p:nvSpPr>
        <p:spPr>
          <a:xfrm>
            <a:off x="10919376" y="4449485"/>
            <a:ext cx="1210588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  <a:latin typeface="Helvetica Neue"/>
              </a:rPr>
              <a:t>永世</a:t>
            </a:r>
            <a:endParaRPr lang="en-US" sz="4000" b="1" dirty="0">
              <a:solidFill>
                <a:srgbClr val="FF0000"/>
              </a:solidFill>
            </a:endParaRP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E4C5064-B71A-4F4A-8551-82EA68A63854}"/>
              </a:ext>
            </a:extLst>
          </p:cNvPr>
          <p:cNvCxnSpPr>
            <a:cxnSpLocks/>
          </p:cNvCxnSpPr>
          <p:nvPr/>
        </p:nvCxnSpPr>
        <p:spPr>
          <a:xfrm flipH="1">
            <a:off x="1365203" y="4564290"/>
            <a:ext cx="95" cy="89748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0D211BC2-71DC-46A6-8592-B0319A8EB0B6}"/>
              </a:ext>
            </a:extLst>
          </p:cNvPr>
          <p:cNvSpPr/>
          <p:nvPr/>
        </p:nvSpPr>
        <p:spPr>
          <a:xfrm>
            <a:off x="1408514" y="1853850"/>
            <a:ext cx="9194237" cy="2854716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18E544F7-9AEB-421C-B375-565D2560B55F}"/>
              </a:ext>
            </a:extLst>
          </p:cNvPr>
          <p:cNvCxnSpPr>
            <a:cxnSpLocks/>
          </p:cNvCxnSpPr>
          <p:nvPr/>
        </p:nvCxnSpPr>
        <p:spPr>
          <a:xfrm flipH="1">
            <a:off x="6508206" y="4580658"/>
            <a:ext cx="2574" cy="89748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8DBEED53-DB39-4619-B546-36B3869B4136}"/>
              </a:ext>
            </a:extLst>
          </p:cNvPr>
          <p:cNvCxnSpPr>
            <a:cxnSpLocks/>
          </p:cNvCxnSpPr>
          <p:nvPr/>
        </p:nvCxnSpPr>
        <p:spPr>
          <a:xfrm>
            <a:off x="8847121" y="4564291"/>
            <a:ext cx="0" cy="89748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AD426E45-D511-4923-9B68-8498015593E8}"/>
              </a:ext>
            </a:extLst>
          </p:cNvPr>
          <p:cNvSpPr/>
          <p:nvPr/>
        </p:nvSpPr>
        <p:spPr>
          <a:xfrm>
            <a:off x="6508205" y="1853850"/>
            <a:ext cx="2346639" cy="285471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12908F-52AA-449F-8754-D0D44AEB4D5A}"/>
              </a:ext>
            </a:extLst>
          </p:cNvPr>
          <p:cNvSpPr/>
          <p:nvPr/>
        </p:nvSpPr>
        <p:spPr>
          <a:xfrm>
            <a:off x="6959822" y="1917757"/>
            <a:ext cx="14157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b="1" dirty="0">
                <a:solidFill>
                  <a:srgbClr val="002060"/>
                </a:solidFill>
                <a:latin typeface="Helvetica Neue"/>
              </a:rPr>
              <a:t>天国</a:t>
            </a:r>
            <a:endParaRPr lang="en-US" sz="4800" b="1" dirty="0">
              <a:solidFill>
                <a:srgbClr val="002060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DFE6EA8F-3241-4870-8855-2E9CF42EA1D4}"/>
              </a:ext>
            </a:extLst>
          </p:cNvPr>
          <p:cNvCxnSpPr>
            <a:cxnSpLocks/>
          </p:cNvCxnSpPr>
          <p:nvPr/>
        </p:nvCxnSpPr>
        <p:spPr>
          <a:xfrm>
            <a:off x="10619644" y="4564291"/>
            <a:ext cx="0" cy="89748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>
            <a:extLst>
              <a:ext uri="{FF2B5EF4-FFF2-40B4-BE49-F238E27FC236}">
                <a16:creationId xmlns:a16="http://schemas.microsoft.com/office/drawing/2014/main" id="{205BE02A-FCB1-46FA-A341-83AE52551203}"/>
              </a:ext>
            </a:extLst>
          </p:cNvPr>
          <p:cNvSpPr/>
          <p:nvPr/>
        </p:nvSpPr>
        <p:spPr>
          <a:xfrm>
            <a:off x="9136919" y="6171841"/>
            <a:ext cx="1139215" cy="6463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9CF66CE-4F80-404F-902D-D056F8AAC923}"/>
              </a:ext>
            </a:extLst>
          </p:cNvPr>
          <p:cNvSpPr/>
          <p:nvPr/>
        </p:nvSpPr>
        <p:spPr>
          <a:xfrm>
            <a:off x="5706947" y="2823691"/>
            <a:ext cx="1615595" cy="1754326"/>
          </a:xfrm>
          <a:prstGeom prst="rect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solidFill>
                  <a:schemeClr val="bg1"/>
                </a:solidFill>
                <a:latin typeface="Helvetica Neue"/>
              </a:rPr>
              <a:t>主耶穌 第一次 降臨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59D295A-8C65-485A-8285-4149D62DB37B}"/>
              </a:ext>
            </a:extLst>
          </p:cNvPr>
          <p:cNvSpPr/>
          <p:nvPr/>
        </p:nvSpPr>
        <p:spPr>
          <a:xfrm>
            <a:off x="8033131" y="2824912"/>
            <a:ext cx="1615595" cy="1754326"/>
          </a:xfrm>
          <a:prstGeom prst="rect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solidFill>
                  <a:schemeClr val="bg1"/>
                </a:solidFill>
                <a:latin typeface="Helvetica Neue"/>
              </a:rPr>
              <a:t>主耶穌 第二次 降臨</a:t>
            </a:r>
            <a:endParaRPr 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44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9" grpId="0" animBg="1"/>
      <p:bldP spid="20" grpId="0" animBg="1"/>
      <p:bldP spid="21" grpId="0" animBg="1"/>
      <p:bldP spid="38" grpId="0" animBg="1"/>
      <p:bldP spid="90" grpId="0" animBg="1"/>
      <p:bldP spid="18" grpId="0"/>
      <p:bldP spid="83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Rectangle 90">
            <a:extLst>
              <a:ext uri="{FF2B5EF4-FFF2-40B4-BE49-F238E27FC236}">
                <a16:creationId xmlns:a16="http://schemas.microsoft.com/office/drawing/2014/main" id="{4683B902-F1C4-4CC2-8BF8-177E64036BE0}"/>
              </a:ext>
            </a:extLst>
          </p:cNvPr>
          <p:cNvSpPr/>
          <p:nvPr/>
        </p:nvSpPr>
        <p:spPr>
          <a:xfrm>
            <a:off x="178130" y="47406"/>
            <a:ext cx="11530941" cy="20005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36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馬 太 福 音 </a:t>
            </a:r>
            <a:r>
              <a:rPr lang="en-US" altLang="zh-CN" sz="36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24:33 </a:t>
            </a:r>
            <a:endParaRPr lang="zh-CN" altLang="en-US" sz="3600" b="1" u="sng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lvl="0"/>
            <a:r>
              <a:rPr lang="zh-CN" altLang="en-US" sz="44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这 样 ， 你 们 看 见 这 一 切 的 事 ， 也 该 知 道 </a:t>
            </a:r>
            <a:r>
              <a:rPr lang="zh-CN" altLang="en-US" sz="44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人 子 近 了 </a:t>
            </a:r>
            <a:r>
              <a:rPr lang="zh-CN" altLang="en-US" sz="44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r>
              <a:rPr lang="zh-CN" altLang="en-US" sz="44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正 在 门 口 了 </a:t>
            </a:r>
            <a:r>
              <a:rPr lang="zh-CN" altLang="en-US" sz="44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。</a:t>
            </a:r>
            <a:endParaRPr lang="zh-TW" altLang="en-US" sz="4400" b="1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B53B8D93-35CC-42DB-A84E-4AE56967EF26}"/>
              </a:ext>
            </a:extLst>
          </p:cNvPr>
          <p:cNvSpPr/>
          <p:nvPr/>
        </p:nvSpPr>
        <p:spPr>
          <a:xfrm>
            <a:off x="178130" y="2428726"/>
            <a:ext cx="11530941" cy="20005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3600" b="1" u="sng" dirty="0">
                <a:solidFill>
                  <a:srgbClr val="002060"/>
                </a:solidFill>
                <a:latin typeface="+mn-ea"/>
              </a:rPr>
              <a:t>彼 得 前 書 </a:t>
            </a:r>
            <a:r>
              <a:rPr lang="en-US" altLang="zh-TW" sz="3600" b="1" u="sng" dirty="0">
                <a:solidFill>
                  <a:srgbClr val="002060"/>
                </a:solidFill>
                <a:latin typeface="+mn-ea"/>
              </a:rPr>
              <a:t>4:7 </a:t>
            </a:r>
            <a:endParaRPr lang="en-US" altLang="zh-TW" sz="3600" b="1" u="sng" baseline="30000" dirty="0">
              <a:solidFill>
                <a:srgbClr val="002060"/>
              </a:solidFill>
              <a:latin typeface="+mn-ea"/>
            </a:endParaRPr>
          </a:p>
          <a:p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万 物 的 结 局 近 了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。 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所 以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 ， 你 们 要 谨 慎 自 守 ， 儆 醒 祷 告 。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37273AE4-7915-4A71-A9AC-DAFB18A1412B}"/>
              </a:ext>
            </a:extLst>
          </p:cNvPr>
          <p:cNvSpPr/>
          <p:nvPr/>
        </p:nvSpPr>
        <p:spPr>
          <a:xfrm>
            <a:off x="178130" y="4820424"/>
            <a:ext cx="11503232" cy="20005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3600" b="1" u="sng" dirty="0">
                <a:solidFill>
                  <a:srgbClr val="002060"/>
                </a:solidFill>
                <a:latin typeface="+mn-ea"/>
              </a:rPr>
              <a:t>啟 示 錄 </a:t>
            </a:r>
            <a:r>
              <a:rPr lang="en-US" altLang="zh-TW" sz="3600" b="1" u="sng" dirty="0">
                <a:solidFill>
                  <a:srgbClr val="002060"/>
                </a:solidFill>
                <a:latin typeface="+mn-ea"/>
              </a:rPr>
              <a:t>22:20</a:t>
            </a:r>
            <a:endParaRPr lang="en-US" sz="3600" b="1" u="sng" dirty="0">
              <a:solidFill>
                <a:srgbClr val="002060"/>
              </a:solidFill>
              <a:latin typeface="+mn-ea"/>
            </a:endParaRPr>
          </a:p>
          <a:p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证 明 这 事 的 说 ： 是 了 ， </a:t>
            </a:r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我 必 快 来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！ </a:t>
            </a:r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阿 们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 ！ </a:t>
            </a:r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主 耶 稣 阿 ， 我 愿 你 来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！</a:t>
            </a:r>
          </a:p>
        </p:txBody>
      </p:sp>
    </p:spTree>
    <p:extLst>
      <p:ext uri="{BB962C8B-B14F-4D97-AF65-F5344CB8AC3E}">
        <p14:creationId xmlns:p14="http://schemas.microsoft.com/office/powerpoint/2010/main" val="2900914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F56617"/>
      </a:dk2>
      <a:lt2>
        <a:srgbClr val="DDDDDD"/>
      </a:lt2>
      <a:accent1>
        <a:srgbClr val="FFC000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0"/>
      </a:accent6>
      <a:hlink>
        <a:srgbClr val="FF9933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B7CF026C-957E-4F4E-893C-D02C23AB63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8379</TotalTime>
  <Words>248</Words>
  <Application>Microsoft Office PowerPoint</Application>
  <PresentationFormat>Widescreen</PresentationFormat>
  <Paragraphs>31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Helvetica Neue</vt:lpstr>
      <vt:lpstr>PMingLiU</vt:lpstr>
      <vt:lpstr>PMingLiU</vt:lpstr>
      <vt:lpstr>宋体</vt:lpstr>
      <vt:lpstr>Calibri</vt:lpstr>
      <vt:lpstr>Corbel</vt:lpstr>
      <vt:lpstr>Wingdings</vt:lpstr>
      <vt:lpstr>Banded</vt:lpstr>
      <vt:lpstr>天 国 近 了 ， 你 们 应 当 悔 改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天 国 近 了 ， 你 们 应 当 悔 改</dc:title>
  <dc:creator>Francis Neiman</dc:creator>
  <cp:lastModifiedBy>Francis Neiman</cp:lastModifiedBy>
  <cp:revision>46</cp:revision>
  <dcterms:created xsi:type="dcterms:W3CDTF">2018-07-30T15:56:30Z</dcterms:created>
  <dcterms:modified xsi:type="dcterms:W3CDTF">2018-08-05T13:45:12Z</dcterms:modified>
</cp:coreProperties>
</file>