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35"/>
  </p:notesMasterIdLst>
  <p:sldIdLst>
    <p:sldId id="335" r:id="rId2"/>
    <p:sldId id="382" r:id="rId3"/>
    <p:sldId id="383" r:id="rId4"/>
    <p:sldId id="384" r:id="rId5"/>
    <p:sldId id="385" r:id="rId6"/>
    <p:sldId id="386" r:id="rId7"/>
    <p:sldId id="363" r:id="rId8"/>
    <p:sldId id="388" r:id="rId9"/>
    <p:sldId id="387" r:id="rId10"/>
    <p:sldId id="366" r:id="rId11"/>
    <p:sldId id="389" r:id="rId12"/>
    <p:sldId id="364" r:id="rId13"/>
    <p:sldId id="390" r:id="rId14"/>
    <p:sldId id="367" r:id="rId15"/>
    <p:sldId id="391" r:id="rId16"/>
    <p:sldId id="392" r:id="rId17"/>
    <p:sldId id="368" r:id="rId18"/>
    <p:sldId id="394" r:id="rId19"/>
    <p:sldId id="393" r:id="rId20"/>
    <p:sldId id="369" r:id="rId21"/>
    <p:sldId id="370" r:id="rId22"/>
    <p:sldId id="371" r:id="rId23"/>
    <p:sldId id="372" r:id="rId24"/>
    <p:sldId id="373" r:id="rId25"/>
    <p:sldId id="374" r:id="rId26"/>
    <p:sldId id="375" r:id="rId27"/>
    <p:sldId id="381" r:id="rId28"/>
    <p:sldId id="395" r:id="rId29"/>
    <p:sldId id="376" r:id="rId30"/>
    <p:sldId id="377" r:id="rId31"/>
    <p:sldId id="379" r:id="rId32"/>
    <p:sldId id="396" r:id="rId33"/>
    <p:sldId id="380" r:id="rId34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B456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 varScale="1">
        <p:scale>
          <a:sx n="86" d="100"/>
          <a:sy n="86" d="100"/>
        </p:scale>
        <p:origin x="-175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slide" Target="slides/slide22.xml"/><Relationship Id="rId24" Type="http://schemas.openxmlformats.org/officeDocument/2006/relationships/slide" Target="slides/slide23.xml"/><Relationship Id="rId25" Type="http://schemas.openxmlformats.org/officeDocument/2006/relationships/slide" Target="slides/slide24.xml"/><Relationship Id="rId26" Type="http://schemas.openxmlformats.org/officeDocument/2006/relationships/slide" Target="slides/slide25.xml"/><Relationship Id="rId27" Type="http://schemas.openxmlformats.org/officeDocument/2006/relationships/slide" Target="slides/slide26.xml"/><Relationship Id="rId28" Type="http://schemas.openxmlformats.org/officeDocument/2006/relationships/slide" Target="slides/slide27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30" Type="http://schemas.openxmlformats.org/officeDocument/2006/relationships/slide" Target="slides/slide29.xml"/><Relationship Id="rId31" Type="http://schemas.openxmlformats.org/officeDocument/2006/relationships/slide" Target="slides/slide30.xml"/><Relationship Id="rId32" Type="http://schemas.openxmlformats.org/officeDocument/2006/relationships/slide" Target="slides/slide31.xml"/><Relationship Id="rId9" Type="http://schemas.openxmlformats.org/officeDocument/2006/relationships/slide" Target="slides/slide8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33" Type="http://schemas.openxmlformats.org/officeDocument/2006/relationships/slide" Target="slides/slide32.xml"/><Relationship Id="rId34" Type="http://schemas.openxmlformats.org/officeDocument/2006/relationships/slide" Target="slides/slide33.xml"/><Relationship Id="rId35" Type="http://schemas.openxmlformats.org/officeDocument/2006/relationships/notesMaster" Target="notesMasters/notesMaster1.xml"/><Relationship Id="rId36" Type="http://schemas.openxmlformats.org/officeDocument/2006/relationships/printerSettings" Target="printerSettings/printerSettings1.bin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37" Type="http://schemas.openxmlformats.org/officeDocument/2006/relationships/presProps" Target="presProps.xml"/><Relationship Id="rId38" Type="http://schemas.openxmlformats.org/officeDocument/2006/relationships/viewProps" Target="viewProps.xml"/><Relationship Id="rId39" Type="http://schemas.openxmlformats.org/officeDocument/2006/relationships/theme" Target="theme/theme1.xml"/><Relationship Id="rId4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776B113-E2FB-884B-8864-947F22B7A586}" type="datetimeFigureOut">
              <a:rPr lang="en-US" smtClean="0"/>
              <a:t>8/11/18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altLang="zh-TW" smtClean="0"/>
              <a:t>Click to edit Master text styles</a:t>
            </a:r>
          </a:p>
          <a:p>
            <a:pPr lvl="1"/>
            <a:r>
              <a:rPr lang="en-US" altLang="zh-TW" smtClean="0"/>
              <a:t>Second level</a:t>
            </a:r>
          </a:p>
          <a:p>
            <a:pPr lvl="2"/>
            <a:r>
              <a:rPr lang="en-US" altLang="zh-TW" smtClean="0"/>
              <a:t>Third level</a:t>
            </a:r>
          </a:p>
          <a:p>
            <a:pPr lvl="3"/>
            <a:r>
              <a:rPr lang="en-US" altLang="zh-TW" smtClean="0"/>
              <a:t>Fourth level</a:t>
            </a:r>
          </a:p>
          <a:p>
            <a:pPr lvl="4"/>
            <a:r>
              <a:rPr lang="en-US" altLang="zh-TW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9D66EEF-0FCE-594F-B2C0-82F239DC2B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9352200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/>
              <a:t>8/11/18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4390012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/>
              <a:t>8/11/18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3501096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/>
              <a:t>8/11/18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7749366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/>
              <a:t>8/11/18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0386383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/>
              <a:t>8/11/18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6123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/>
              <a:t>8/11/18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0364940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/>
              <a:t>8/11/18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5599723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/>
              <a:t>8/11/18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878985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/>
              <a:t>8/11/18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84092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/>
              <a:t>8/11/18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0523457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/>
              <a:t>8/11/18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346895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0BCDAA-5DC7-A744-9B9B-95DEFA9267EA}" type="datetimeFigureOut">
              <a:rPr lang="en-US" smtClean="0"/>
              <a:t>8/11/18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A5EC75C-274D-8041-9485-D9CAA703D7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26957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turn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216470" y="1207596"/>
            <a:ext cx="8711624" cy="31700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10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你們要悔改</a:t>
            </a:r>
            <a:r>
              <a:rPr lang="zh-TW" altLang="en-US" sz="10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！</a:t>
            </a:r>
            <a:endParaRPr lang="en-US" altLang="zh-TW" sz="10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en-US" altLang="zh-TW" sz="10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(</a:t>
            </a:r>
            <a:r>
              <a:rPr lang="en-US" altLang="zh-TW" sz="10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2</a:t>
            </a:r>
            <a:r>
              <a:rPr lang="en-US" altLang="zh-TW" sz="10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)</a:t>
            </a:r>
            <a:endParaRPr lang="en-US" altLang="zh-TW" sz="10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3141247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turn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216470" y="1207596"/>
            <a:ext cx="8711624" cy="16312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10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悔改：</a:t>
            </a:r>
            <a:endParaRPr lang="en-US" altLang="zh-TW" sz="10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368870" y="3051603"/>
            <a:ext cx="8711624" cy="16312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10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極寶貴的禮物</a:t>
            </a:r>
            <a:endParaRPr lang="en-US" altLang="zh-TW" sz="10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7213141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turn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180911" y="448803"/>
            <a:ext cx="8711624" cy="57861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r>
              <a:rPr lang="en-US" sz="5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【</a:t>
            </a:r>
            <a:r>
              <a:rPr lang="zh-TW" altLang="en-US" sz="5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瑪拉基</a:t>
            </a:r>
            <a:r>
              <a:rPr lang="en-US" sz="5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書 </a:t>
            </a:r>
            <a:r>
              <a:rPr lang="en-US" altLang="zh-TW" sz="5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4</a:t>
            </a:r>
            <a:r>
              <a:rPr lang="en-US" sz="5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:</a:t>
            </a:r>
            <a:r>
              <a:rPr lang="en-US" altLang="zh-TW" sz="5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5</a:t>
            </a:r>
            <a:r>
              <a:rPr lang="en-US" sz="5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～</a:t>
            </a:r>
            <a:r>
              <a:rPr lang="en-US" altLang="zh-TW" sz="5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6</a:t>
            </a:r>
            <a:r>
              <a:rPr lang="en-US" sz="5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】</a:t>
            </a:r>
            <a:endParaRPr lang="en-US" sz="5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endParaRPr lang="en-US" sz="2000" b="1" dirty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r>
              <a:rPr lang="en-US" sz="5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 </a:t>
            </a:r>
            <a:r>
              <a:rPr lang="en-US" sz="5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看哪、耶和華大而可畏之日未到以前、我必差遣先知以利亞到你們那裡去。他必使父親的心</a:t>
            </a:r>
            <a:r>
              <a:rPr lang="en-US" sz="5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轉向</a:t>
            </a:r>
            <a:r>
              <a:rPr lang="en-US" sz="5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兒女、兒女的心</a:t>
            </a:r>
            <a:r>
              <a:rPr lang="en-US" sz="5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轉向</a:t>
            </a:r>
            <a:r>
              <a:rPr lang="en-US" sz="5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父親、免得我來咒詛遍地。 </a:t>
            </a:r>
          </a:p>
        </p:txBody>
      </p:sp>
    </p:spTree>
    <p:extLst>
      <p:ext uri="{BB962C8B-B14F-4D97-AF65-F5344CB8AC3E}">
        <p14:creationId xmlns:p14="http://schemas.microsoft.com/office/powerpoint/2010/main" val="319195777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turn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2133580" y="1233733"/>
            <a:ext cx="6748462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857250" lvl="2" indent="-857250" defTabSz="914400" eaLnBrk="1" fontAlgn="base" hangingPunct="1">
              <a:spcBef>
                <a:spcPct val="0"/>
              </a:spcBef>
              <a:spcAft>
                <a:spcPct val="0"/>
              </a:spcAft>
              <a:buSzPct val="100000"/>
              <a:buFont typeface="Arial"/>
              <a:buChar char="•"/>
            </a:pPr>
            <a:r>
              <a:rPr lang="zh-TW" altLang="en-US" sz="6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施洗約翰</a:t>
            </a:r>
            <a:endParaRPr lang="en-US" altLang="zh-TW" sz="6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2133580" y="2249396"/>
            <a:ext cx="5640994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857250" lvl="2" indent="-857250" defTabSz="914400" eaLnBrk="1" fontAlgn="base" hangingPunct="1">
              <a:spcBef>
                <a:spcPct val="0"/>
              </a:spcBef>
              <a:spcAft>
                <a:spcPct val="0"/>
              </a:spcAft>
              <a:buSzPct val="100000"/>
              <a:buFont typeface="Arial"/>
              <a:buChar char="•"/>
            </a:pPr>
            <a:r>
              <a:rPr lang="zh-TW" altLang="en-US" sz="6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主耶穌</a:t>
            </a:r>
            <a:endParaRPr lang="en-US" altLang="zh-TW" sz="6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2133580" y="3282462"/>
            <a:ext cx="5138941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857250" lvl="2" indent="-857250" defTabSz="914400" eaLnBrk="1" fontAlgn="base" hangingPunct="1">
              <a:spcBef>
                <a:spcPct val="0"/>
              </a:spcBef>
              <a:spcAft>
                <a:spcPct val="0"/>
              </a:spcAft>
              <a:buSzPct val="100000"/>
              <a:buFont typeface="Arial"/>
              <a:buChar char="•"/>
            </a:pPr>
            <a:r>
              <a:rPr lang="zh-TW" altLang="en-US" sz="6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彼得</a:t>
            </a:r>
            <a:endParaRPr lang="en-US" altLang="zh-TW" sz="6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  <p:sp>
        <p:nvSpPr>
          <p:cNvPr id="7" name="Text Box 4"/>
          <p:cNvSpPr txBox="1">
            <a:spLocks noChangeArrowheads="1"/>
          </p:cNvSpPr>
          <p:nvPr/>
        </p:nvSpPr>
        <p:spPr bwMode="auto">
          <a:xfrm>
            <a:off x="2133580" y="4299443"/>
            <a:ext cx="4873149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857250" lvl="2" indent="-857250" defTabSz="914400" eaLnBrk="1" fontAlgn="base" hangingPunct="1">
              <a:spcBef>
                <a:spcPct val="0"/>
              </a:spcBef>
              <a:spcAft>
                <a:spcPct val="0"/>
              </a:spcAft>
              <a:buSzPct val="100000"/>
              <a:buFont typeface="Arial"/>
              <a:buChar char="•"/>
            </a:pPr>
            <a:r>
              <a:rPr lang="zh-TW" altLang="en-US" sz="6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保羅</a:t>
            </a:r>
            <a:endParaRPr lang="en-US" altLang="zh-TW" sz="6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4216155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4" grpId="0"/>
      <p:bldP spid="6" grpId="0"/>
      <p:bldP spid="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turn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368870" y="919732"/>
            <a:ext cx="8711624" cy="14773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9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救主</a:t>
            </a:r>
            <a:endParaRPr lang="en-US" altLang="zh-TW" sz="9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432376" y="3494123"/>
            <a:ext cx="8711624" cy="14773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9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審判官</a:t>
            </a:r>
            <a:endParaRPr lang="en-US" altLang="zh-TW" sz="9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  <p:sp>
        <p:nvSpPr>
          <p:cNvPr id="7" name="Text Box 4"/>
          <p:cNvSpPr txBox="1">
            <a:spLocks noChangeArrowheads="1"/>
          </p:cNvSpPr>
          <p:nvPr/>
        </p:nvSpPr>
        <p:spPr bwMode="auto">
          <a:xfrm>
            <a:off x="368870" y="2145471"/>
            <a:ext cx="8711624" cy="16312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en-US" altLang="zh-TW" sz="10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&amp;</a:t>
            </a:r>
            <a:endParaRPr lang="en-US" altLang="zh-TW" sz="10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9606368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turn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216470" y="1207596"/>
            <a:ext cx="8711624" cy="25545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8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悔改：</a:t>
            </a:r>
          </a:p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8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給每個人的禮物</a:t>
            </a:r>
            <a:endParaRPr lang="en-US" altLang="zh-TW" sz="8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7254502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turn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180911" y="448803"/>
            <a:ext cx="8711624" cy="27084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r>
              <a:rPr lang="en-US" sz="5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【</a:t>
            </a:r>
            <a:r>
              <a:rPr lang="zh-TW" altLang="en-US" sz="5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以賽亞</a:t>
            </a:r>
            <a:r>
              <a:rPr lang="en-US" sz="5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書 </a:t>
            </a:r>
            <a:r>
              <a:rPr lang="en-US" altLang="zh-TW" sz="5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53</a:t>
            </a:r>
            <a:r>
              <a:rPr lang="en-US" sz="5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:</a:t>
            </a:r>
            <a:r>
              <a:rPr lang="en-US" altLang="zh-TW" sz="5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6</a:t>
            </a:r>
            <a:r>
              <a:rPr lang="en-US" sz="5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】</a:t>
            </a:r>
            <a:endParaRPr lang="en-US" sz="5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endParaRPr lang="en-US" sz="2000" b="1" dirty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r>
              <a:rPr lang="en-US" sz="5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 </a:t>
            </a:r>
            <a:r>
              <a:rPr lang="zh-TW" altLang="en-US" sz="5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我們都如羊走迷，偏行己路</a:t>
            </a:r>
            <a:r>
              <a:rPr lang="en-US" sz="5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。</a:t>
            </a:r>
            <a:endParaRPr lang="en-US" sz="5000" b="1" dirty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8428967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turn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216470" y="1207596"/>
            <a:ext cx="8711624" cy="3477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8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悔改：</a:t>
            </a:r>
          </a:p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7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基督信仰的起點</a:t>
            </a:r>
            <a:endParaRPr lang="en-US" altLang="zh-TW" sz="7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7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重要的根基</a:t>
            </a:r>
            <a:endParaRPr lang="zh-TW" altLang="en-US" sz="7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9007036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turn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180911" y="448803"/>
            <a:ext cx="8711624" cy="57861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r>
              <a:rPr lang="en-US" sz="5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【希伯來</a:t>
            </a:r>
            <a:r>
              <a:rPr lang="en-US" sz="5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書 6</a:t>
            </a:r>
            <a:r>
              <a:rPr lang="en-US" sz="5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:1～2】</a:t>
            </a:r>
            <a:endParaRPr lang="en-US" sz="5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endParaRPr lang="en-US" sz="2000" b="1" dirty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r>
              <a:rPr lang="en-US" sz="5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 所以</a:t>
            </a:r>
            <a:r>
              <a:rPr lang="en-US" sz="5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我們應當</a:t>
            </a:r>
            <a:r>
              <a:rPr lang="en-US" sz="5000" b="1" dirty="0">
                <a:solidFill>
                  <a:srgbClr val="CCFFCC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離開</a:t>
            </a:r>
            <a:r>
              <a:rPr lang="en-US" sz="5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基督道理的開端</a:t>
            </a:r>
            <a:r>
              <a:rPr lang="en-US" sz="5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、</a:t>
            </a:r>
            <a:r>
              <a:rPr lang="en-US" sz="5000" b="1" dirty="0">
                <a:solidFill>
                  <a:srgbClr val="CCFFCC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竭力進到完全的地步</a:t>
            </a:r>
            <a:r>
              <a:rPr lang="en-US" sz="5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．不必再立根基、就如那</a:t>
            </a:r>
            <a:r>
              <a:rPr lang="en-US" sz="5000" b="1" dirty="0">
                <a:solidFill>
                  <a:srgbClr val="FF0000"/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懊悔死行</a:t>
            </a:r>
            <a:r>
              <a:rPr lang="en-US" sz="5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、</a:t>
            </a:r>
            <a:r>
              <a:rPr lang="en-US" sz="5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信靠神、各樣洗禮、按手之禮、死人復活、</a:t>
            </a:r>
            <a:r>
              <a:rPr lang="en-US" sz="5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以及</a:t>
            </a:r>
            <a:r>
              <a:rPr lang="en-US" sz="5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永遠審判</a:t>
            </a:r>
            <a:r>
              <a:rPr lang="en-US" sz="5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、各等教訓。</a:t>
            </a:r>
          </a:p>
        </p:txBody>
      </p:sp>
    </p:spTree>
    <p:extLst>
      <p:ext uri="{BB962C8B-B14F-4D97-AF65-F5344CB8AC3E}">
        <p14:creationId xmlns:p14="http://schemas.microsoft.com/office/powerpoint/2010/main" val="411304610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turn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216470" y="1207596"/>
            <a:ext cx="8711624" cy="16312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10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什麼是</a:t>
            </a:r>
            <a:r>
              <a:rPr lang="zh-TW" altLang="en-US" sz="10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死行</a:t>
            </a:r>
            <a:r>
              <a:rPr lang="zh-TW" altLang="en-US" sz="10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？</a:t>
            </a:r>
            <a:endParaRPr lang="en-US" altLang="zh-TW" sz="10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2821025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turn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180911" y="448803"/>
            <a:ext cx="8711624" cy="27084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r>
              <a:rPr lang="en-US" sz="5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【</a:t>
            </a:r>
            <a:r>
              <a:rPr lang="zh-TW" altLang="en-US" sz="5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以賽亞</a:t>
            </a:r>
            <a:r>
              <a:rPr lang="en-US" sz="5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書 </a:t>
            </a:r>
            <a:r>
              <a:rPr lang="en-US" altLang="zh-TW" sz="5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53</a:t>
            </a:r>
            <a:r>
              <a:rPr lang="en-US" sz="5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:</a:t>
            </a:r>
            <a:r>
              <a:rPr lang="en-US" altLang="zh-TW" sz="5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6</a:t>
            </a:r>
            <a:r>
              <a:rPr lang="en-US" sz="5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】</a:t>
            </a:r>
            <a:endParaRPr lang="en-US" sz="5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endParaRPr lang="en-US" sz="2000" b="1" dirty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r>
              <a:rPr lang="en-US" sz="5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 </a:t>
            </a:r>
            <a:r>
              <a:rPr lang="zh-TW" altLang="en-US" sz="5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我們都如羊走迷，</a:t>
            </a:r>
            <a:r>
              <a:rPr lang="zh-TW" altLang="en-US" sz="5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偏行己路</a:t>
            </a:r>
            <a:r>
              <a:rPr lang="en-US" sz="5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。</a:t>
            </a:r>
            <a:endParaRPr lang="en-US" sz="5000" b="1" dirty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6469774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turn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216470" y="1207596"/>
            <a:ext cx="8711624" cy="16312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10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什麼是</a:t>
            </a:r>
            <a:r>
              <a:rPr lang="zh-TW" altLang="en-US" sz="10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悔改</a:t>
            </a:r>
            <a:r>
              <a:rPr lang="zh-TW" altLang="en-US" sz="10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？</a:t>
            </a:r>
            <a:endParaRPr lang="en-US" altLang="zh-TW" sz="10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2202254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turn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147376" y="919732"/>
            <a:ext cx="8711624" cy="13234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8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激動情緒反應？</a:t>
            </a:r>
            <a:endParaRPr lang="en-US" altLang="zh-TW" sz="8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432376" y="3494123"/>
            <a:ext cx="8711624" cy="14773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9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意志的決定？</a:t>
            </a:r>
            <a:endParaRPr lang="en-US" altLang="zh-TW" sz="9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1707770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turn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368870" y="919732"/>
            <a:ext cx="8711624" cy="14773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9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改變心意</a:t>
            </a:r>
            <a:endParaRPr lang="en-US" altLang="zh-TW" sz="9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432376" y="3494123"/>
            <a:ext cx="8711624" cy="14773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9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轉向行動</a:t>
            </a:r>
            <a:endParaRPr lang="en-US" altLang="zh-TW" sz="9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  <p:sp>
        <p:nvSpPr>
          <p:cNvPr id="7" name="Text Box 4"/>
          <p:cNvSpPr txBox="1">
            <a:spLocks noChangeArrowheads="1"/>
          </p:cNvSpPr>
          <p:nvPr/>
        </p:nvSpPr>
        <p:spPr bwMode="auto">
          <a:xfrm>
            <a:off x="368870" y="2145471"/>
            <a:ext cx="8711624" cy="16312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en-US" altLang="zh-TW" sz="10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&amp;</a:t>
            </a:r>
            <a:endParaRPr lang="en-US" altLang="zh-TW" sz="10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8238104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7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turn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147376" y="919732"/>
            <a:ext cx="8711624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6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這樣做對我有利嗎？</a:t>
            </a:r>
            <a:endParaRPr lang="en-US" altLang="zh-TW" sz="6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432376" y="3494123"/>
            <a:ext cx="8711624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6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這樣做榮耀主嗎？</a:t>
            </a:r>
            <a:endParaRPr lang="en-US" altLang="zh-TW" sz="6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368870" y="2145471"/>
            <a:ext cx="8711624" cy="11695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en-US" altLang="zh-TW" sz="7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OR</a:t>
            </a:r>
            <a:endParaRPr lang="en-US" altLang="zh-TW" sz="7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3723998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5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turn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147376" y="919732"/>
            <a:ext cx="8711624" cy="11695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7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改變心意</a:t>
            </a:r>
            <a:endParaRPr lang="en-US" altLang="zh-TW" sz="7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147376" y="2324572"/>
            <a:ext cx="8711624" cy="11695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7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做了決定</a:t>
            </a:r>
            <a:endParaRPr lang="en-US" altLang="zh-TW" sz="7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265506" y="3643570"/>
            <a:ext cx="8711624" cy="11695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7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耶穌是主</a:t>
            </a:r>
            <a:endParaRPr lang="en-US" altLang="zh-TW" sz="7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7766728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5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turn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216470" y="1207596"/>
            <a:ext cx="8711624" cy="37856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7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悔改的比喻</a:t>
            </a:r>
            <a:endParaRPr lang="en-US" altLang="zh-TW" sz="7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endParaRPr lang="en-US" altLang="zh-TW" sz="2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zh-TW" sz="5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（</a:t>
            </a:r>
            <a:r>
              <a:rPr lang="zh-TW" altLang="en-US" sz="5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路加福音</a:t>
            </a:r>
            <a:r>
              <a:rPr lang="en-US" altLang="zh-TW" sz="5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15</a:t>
            </a:r>
            <a:r>
              <a:rPr lang="zh-TW" altLang="en-US" sz="5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）</a:t>
            </a:r>
            <a:endParaRPr lang="en-US" altLang="zh-TW" sz="5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endParaRPr lang="en-US" altLang="zh-TW" sz="10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6557333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turn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147376" y="919732"/>
            <a:ext cx="8711624" cy="11695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857250" lvl="2" indent="-857250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chemeClr val="bg1"/>
              </a:buClr>
              <a:buSzPct val="100000"/>
              <a:buFont typeface="Arial"/>
              <a:buChar char="•"/>
            </a:pPr>
            <a:r>
              <a:rPr lang="zh-TW" altLang="en-US" sz="7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失羊的比喻</a:t>
            </a:r>
            <a:endParaRPr lang="en-US" altLang="zh-TW" sz="7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147376" y="2324572"/>
            <a:ext cx="8711624" cy="11695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857250" lvl="2" indent="-857250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chemeClr val="bg1"/>
              </a:buClr>
              <a:buSzPct val="100000"/>
              <a:buFont typeface="Arial"/>
              <a:buChar char="•"/>
            </a:pPr>
            <a:r>
              <a:rPr lang="zh-TW" altLang="en-US" sz="7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失錢</a:t>
            </a:r>
            <a:r>
              <a:rPr lang="zh-TW" altLang="en-US" sz="7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的比喻</a:t>
            </a:r>
            <a:endParaRPr lang="en-US" altLang="zh-TW" sz="7000" b="1" dirty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265506" y="3643570"/>
            <a:ext cx="8711624" cy="11695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857250" lvl="2" indent="-857250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chemeClr val="bg1"/>
              </a:buClr>
              <a:buSzPct val="100000"/>
              <a:buFont typeface="Arial"/>
              <a:buChar char="•"/>
            </a:pPr>
            <a:r>
              <a:rPr lang="zh-TW" altLang="en-US" sz="7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浪子的比喻</a:t>
            </a:r>
            <a:endParaRPr lang="en-US" altLang="zh-TW" sz="7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033269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5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turn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216470" y="1207596"/>
            <a:ext cx="8711624" cy="37856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7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悔改</a:t>
            </a:r>
            <a:r>
              <a:rPr lang="zh-TW" altLang="en-US" sz="7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的內容</a:t>
            </a:r>
            <a:endParaRPr lang="en-US" altLang="zh-TW" sz="7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endParaRPr lang="en-US" altLang="zh-TW" sz="2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zh-TW" sz="5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（</a:t>
            </a:r>
            <a:r>
              <a:rPr lang="zh-TW" altLang="en-US" sz="5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路加福音</a:t>
            </a:r>
            <a:r>
              <a:rPr lang="en-US" altLang="zh-TW" sz="5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15</a:t>
            </a:r>
            <a:r>
              <a:rPr lang="zh-TW" altLang="en-US" sz="5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：</a:t>
            </a:r>
            <a:r>
              <a:rPr lang="en-US" altLang="zh-TW" sz="5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11</a:t>
            </a:r>
            <a:r>
              <a:rPr lang="zh-TW" altLang="en-US" sz="5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～</a:t>
            </a:r>
            <a:r>
              <a:rPr lang="en-US" altLang="zh-TW" sz="5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32</a:t>
            </a:r>
            <a:r>
              <a:rPr lang="zh-TW" altLang="en-US" sz="5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）</a:t>
            </a:r>
            <a:endParaRPr lang="en-US" altLang="zh-TW" sz="5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endParaRPr lang="en-US" altLang="zh-TW" sz="10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6738179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turn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180911" y="448803"/>
            <a:ext cx="8711624" cy="3477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r>
              <a:rPr lang="en-US" sz="5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【</a:t>
            </a:r>
            <a:r>
              <a:rPr lang="zh-TW" altLang="en-US" sz="5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路加福音</a:t>
            </a:r>
            <a:r>
              <a:rPr lang="en-US" altLang="zh-TW" sz="5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 15</a:t>
            </a:r>
            <a:r>
              <a:rPr lang="en-US" sz="5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:1</a:t>
            </a:r>
            <a:r>
              <a:rPr lang="en-US" altLang="zh-TW" sz="5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7</a:t>
            </a:r>
            <a:r>
              <a:rPr lang="en-US" sz="5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】</a:t>
            </a:r>
            <a:endParaRPr lang="en-US" sz="5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endParaRPr lang="en-US" sz="2000" b="1" dirty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r>
              <a:rPr lang="en-US" sz="5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 他</a:t>
            </a:r>
            <a:r>
              <a:rPr lang="en-US" sz="5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醒悟</a:t>
            </a:r>
            <a:r>
              <a:rPr lang="en-US" sz="5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過來、就說、我父親有多少的雇工、口糧有餘、我倒在這裡餓死麼</a:t>
            </a:r>
            <a:r>
              <a:rPr lang="en-US" sz="5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．</a:t>
            </a:r>
            <a:endParaRPr lang="en-US" sz="5000" b="1" dirty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3440886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turn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180911" y="448803"/>
            <a:ext cx="8711624" cy="50167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r>
              <a:rPr lang="en-US" sz="5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【</a:t>
            </a:r>
            <a:r>
              <a:rPr lang="zh-TW" altLang="en-US" sz="5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路加福音</a:t>
            </a:r>
            <a:r>
              <a:rPr lang="en-US" altLang="zh-TW" sz="5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 15</a:t>
            </a:r>
            <a:r>
              <a:rPr lang="en-US" sz="5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:1</a:t>
            </a:r>
            <a:r>
              <a:rPr lang="zh-TW" altLang="zh-TW" sz="5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8</a:t>
            </a:r>
            <a:r>
              <a:rPr lang="zh-TW" altLang="en-US" sz="5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～</a:t>
            </a:r>
            <a:r>
              <a:rPr lang="en-US" altLang="zh-TW" sz="5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19</a:t>
            </a:r>
            <a:r>
              <a:rPr lang="en-US" sz="5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】</a:t>
            </a:r>
            <a:endParaRPr lang="en-US" sz="5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endParaRPr lang="en-US" sz="2000" b="1" dirty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r>
              <a:rPr lang="en-US" sz="5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 </a:t>
            </a:r>
            <a:r>
              <a:rPr lang="en-US" sz="5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我</a:t>
            </a:r>
            <a:r>
              <a:rPr lang="en-US" sz="5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要起來</a:t>
            </a:r>
            <a:r>
              <a:rPr lang="en-US" sz="5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、</a:t>
            </a:r>
            <a:r>
              <a:rPr lang="en-US" sz="5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到我父親那裡去</a:t>
            </a:r>
            <a:r>
              <a:rPr lang="en-US" sz="5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、向他說、父親、</a:t>
            </a:r>
            <a:r>
              <a:rPr lang="en-US" sz="5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我得罪了天</a:t>
            </a:r>
            <a:r>
              <a:rPr lang="en-US" sz="5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、</a:t>
            </a:r>
            <a:r>
              <a:rPr lang="en-US" sz="5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又得罪了你</a:t>
            </a:r>
            <a:r>
              <a:rPr lang="en-US" sz="5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．從今以後、我</a:t>
            </a:r>
            <a:r>
              <a:rPr lang="en-US" sz="5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不配</a:t>
            </a:r>
            <a:r>
              <a:rPr lang="en-US" sz="5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稱為你的兒子、把我當作一個</a:t>
            </a:r>
            <a:r>
              <a:rPr lang="en-US" sz="5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雇工</a:t>
            </a:r>
            <a:r>
              <a:rPr lang="en-US" sz="5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罷。 </a:t>
            </a:r>
          </a:p>
        </p:txBody>
      </p:sp>
    </p:spTree>
    <p:extLst>
      <p:ext uri="{BB962C8B-B14F-4D97-AF65-F5344CB8AC3E}">
        <p14:creationId xmlns:p14="http://schemas.microsoft.com/office/powerpoint/2010/main" val="318532373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turn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180911" y="448803"/>
            <a:ext cx="8711624" cy="42473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r>
              <a:rPr lang="en-US" sz="5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【</a:t>
            </a:r>
            <a:r>
              <a:rPr lang="zh-TW" altLang="en-US" sz="5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路加福音</a:t>
            </a:r>
            <a:r>
              <a:rPr lang="en-US" altLang="zh-TW" sz="5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 15</a:t>
            </a:r>
            <a:r>
              <a:rPr lang="en-US" sz="5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:</a:t>
            </a:r>
            <a:r>
              <a:rPr lang="en-US" altLang="zh-TW" sz="5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20</a:t>
            </a:r>
            <a:r>
              <a:rPr lang="en-US" sz="5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】</a:t>
            </a:r>
            <a:endParaRPr lang="en-US" sz="5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endParaRPr lang="en-US" sz="2000" b="1" dirty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r>
              <a:rPr lang="en-US" sz="5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 </a:t>
            </a:r>
            <a:r>
              <a:rPr lang="en-US" sz="5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於是</a:t>
            </a:r>
            <a:r>
              <a:rPr lang="en-US" sz="5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起來往他父親那裡去</a:t>
            </a:r>
            <a:r>
              <a:rPr lang="en-US" sz="5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。</a:t>
            </a:r>
            <a:r>
              <a:rPr lang="en-US" sz="5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相離還遠</a:t>
            </a:r>
            <a:r>
              <a:rPr lang="en-US" sz="5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、他</a:t>
            </a:r>
            <a:r>
              <a:rPr lang="en-US" sz="5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父親看見</a:t>
            </a:r>
            <a:r>
              <a:rPr lang="en-US" sz="5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、就動了慈心、</a:t>
            </a:r>
            <a:r>
              <a:rPr lang="en-US" sz="5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跑去抱著</a:t>
            </a:r>
            <a:r>
              <a:rPr lang="en-US" sz="5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他的頸項、連連與他</a:t>
            </a:r>
            <a:r>
              <a:rPr lang="en-US" sz="5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親嘴</a:t>
            </a:r>
            <a:r>
              <a:rPr lang="en-US" sz="5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。 </a:t>
            </a:r>
          </a:p>
        </p:txBody>
      </p:sp>
    </p:spTree>
    <p:extLst>
      <p:ext uri="{BB962C8B-B14F-4D97-AF65-F5344CB8AC3E}">
        <p14:creationId xmlns:p14="http://schemas.microsoft.com/office/powerpoint/2010/main" val="295332333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turn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180911" y="448803"/>
            <a:ext cx="8711624" cy="42473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r>
              <a:rPr lang="en-US" sz="5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【</a:t>
            </a:r>
            <a:r>
              <a:rPr lang="zh-TW" altLang="en-US" sz="5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路加福音</a:t>
            </a:r>
            <a:r>
              <a:rPr lang="en-US" altLang="zh-TW" sz="5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 15</a:t>
            </a:r>
            <a:r>
              <a:rPr lang="en-US" sz="5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:</a:t>
            </a:r>
            <a:r>
              <a:rPr lang="en-US" altLang="zh-TW" sz="5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21</a:t>
            </a:r>
            <a:r>
              <a:rPr lang="en-US" sz="5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】</a:t>
            </a:r>
            <a:endParaRPr lang="en-US" sz="5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endParaRPr lang="en-US" sz="2000" b="1" dirty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342900" lvl="1" indent="-342900"/>
            <a:r>
              <a:rPr lang="en-US" sz="5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 </a:t>
            </a:r>
            <a:r>
              <a:rPr lang="en-US" sz="5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兒子</a:t>
            </a:r>
            <a:r>
              <a:rPr lang="en-US" sz="5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說、父親、</a:t>
            </a:r>
            <a:r>
              <a:rPr lang="en-US" sz="5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我得罪了天</a:t>
            </a:r>
            <a:r>
              <a:rPr lang="en-US" sz="5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、</a:t>
            </a:r>
            <a:r>
              <a:rPr lang="en-US" sz="5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又得罪了你</a:t>
            </a:r>
            <a:r>
              <a:rPr lang="en-US" sz="5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．從今以後、我不配稱為你的兒子</a:t>
            </a:r>
            <a:r>
              <a:rPr lang="en-US" sz="5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。</a:t>
            </a:r>
          </a:p>
          <a:p>
            <a:endParaRPr lang="en-US" sz="5000" b="1" dirty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7390699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turn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180911" y="487352"/>
            <a:ext cx="8711624" cy="59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r>
              <a:rPr lang="en-US" sz="45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【</a:t>
            </a:r>
            <a:r>
              <a:rPr lang="zh-TW" altLang="en-US" sz="45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路加福音</a:t>
            </a:r>
            <a:r>
              <a:rPr lang="en-US" altLang="zh-TW" sz="45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 15</a:t>
            </a:r>
            <a:r>
              <a:rPr lang="en-US" sz="45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:</a:t>
            </a:r>
            <a:r>
              <a:rPr lang="en-US" altLang="zh-TW" sz="45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22</a:t>
            </a:r>
            <a:r>
              <a:rPr lang="zh-TW" altLang="en-US" sz="45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～</a:t>
            </a:r>
            <a:r>
              <a:rPr lang="en-US" altLang="zh-TW" sz="45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24</a:t>
            </a:r>
            <a:r>
              <a:rPr lang="en-US" sz="45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】</a:t>
            </a:r>
          </a:p>
          <a:p>
            <a:endParaRPr lang="en-US" sz="2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r>
              <a:rPr lang="en-US" sz="45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 父親</a:t>
            </a:r>
            <a:r>
              <a:rPr lang="en-US" sz="45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卻</a:t>
            </a:r>
            <a:r>
              <a:rPr lang="en-US" sz="45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吩咐僕人說、把那</a:t>
            </a:r>
            <a:r>
              <a:rPr lang="en-US" sz="45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上好的袍子</a:t>
            </a:r>
            <a:r>
              <a:rPr lang="en-US" sz="45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快</a:t>
            </a:r>
            <a:r>
              <a:rPr lang="en-US" sz="45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拿出來給他穿．把</a:t>
            </a:r>
            <a:r>
              <a:rPr lang="en-US" sz="45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戒指</a:t>
            </a:r>
            <a:r>
              <a:rPr lang="en-US" sz="45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戴在他指頭上．把</a:t>
            </a:r>
            <a:r>
              <a:rPr lang="en-US" sz="45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鞋</a:t>
            </a:r>
            <a:r>
              <a:rPr lang="en-US" sz="45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穿在他腳上．把那</a:t>
            </a:r>
            <a:r>
              <a:rPr lang="en-US" sz="45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肥牛犢</a:t>
            </a:r>
            <a:r>
              <a:rPr lang="en-US" sz="45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牽來宰了、我們可以喫喝</a:t>
            </a:r>
            <a:r>
              <a:rPr lang="en-US" sz="45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快樂</a:t>
            </a:r>
            <a:r>
              <a:rPr lang="en-US" sz="45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．因為我這個</a:t>
            </a:r>
            <a:r>
              <a:rPr lang="en-US" sz="45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兒子</a:t>
            </a:r>
            <a:r>
              <a:rPr lang="en-US" sz="45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、是死而復活、失而又得的。他們就快樂起來。 </a:t>
            </a:r>
          </a:p>
        </p:txBody>
      </p:sp>
    </p:spTree>
    <p:extLst>
      <p:ext uri="{BB962C8B-B14F-4D97-AF65-F5344CB8AC3E}">
        <p14:creationId xmlns:p14="http://schemas.microsoft.com/office/powerpoint/2010/main" val="2791870312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turn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216470" y="1207596"/>
            <a:ext cx="8711624" cy="25545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8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悔改</a:t>
            </a:r>
            <a:endParaRPr lang="en-US" altLang="zh-TW" sz="80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8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一定會有行動</a:t>
            </a:r>
            <a:r>
              <a:rPr lang="zh-TW" altLang="en-US" sz="8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！</a:t>
            </a:r>
            <a:endParaRPr lang="en-US" altLang="zh-TW" sz="8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00768929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turn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216470" y="395343"/>
            <a:ext cx="8711624" cy="11695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7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悔改的步驟：</a:t>
            </a:r>
            <a:endParaRPr lang="en-US" altLang="zh-TW" sz="7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2525029" y="1875566"/>
            <a:ext cx="4878259" cy="40626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857250" lvl="2" indent="-857250" defTabSz="914400" fontAlgn="base">
              <a:spcBef>
                <a:spcPct val="0"/>
              </a:spcBef>
              <a:spcAft>
                <a:spcPct val="0"/>
              </a:spcAft>
              <a:buClr>
                <a:schemeClr val="bg1"/>
              </a:buClr>
              <a:buSzPct val="100000"/>
              <a:buFont typeface="Arial"/>
              <a:buChar char="•"/>
            </a:pPr>
            <a:r>
              <a:rPr lang="zh-TW" altLang="en-US" sz="6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醒悟</a:t>
            </a:r>
            <a:endParaRPr lang="en-US" altLang="zh-TW" sz="6000" b="1" dirty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857250" lvl="2" indent="-857250" defTabSz="914400" fontAlgn="base">
              <a:spcBef>
                <a:spcPct val="0"/>
              </a:spcBef>
              <a:spcAft>
                <a:spcPct val="0"/>
              </a:spcAft>
              <a:buClr>
                <a:schemeClr val="bg1"/>
              </a:buClr>
              <a:buSzPct val="100000"/>
              <a:buFont typeface="Arial"/>
              <a:buChar char="•"/>
            </a:pPr>
            <a:r>
              <a:rPr lang="zh-TW" altLang="en-US" sz="6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決定回轉</a:t>
            </a:r>
            <a:endParaRPr lang="en-US" altLang="zh-TW" sz="6000" b="1" dirty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857250" lvl="2" indent="-857250" defTabSz="914400" fontAlgn="base">
              <a:spcBef>
                <a:spcPct val="0"/>
              </a:spcBef>
              <a:spcAft>
                <a:spcPct val="0"/>
              </a:spcAft>
              <a:buClr>
                <a:schemeClr val="bg1"/>
              </a:buClr>
              <a:buSzPct val="100000"/>
              <a:buFont typeface="Arial"/>
              <a:buChar char="•"/>
            </a:pPr>
            <a:r>
              <a:rPr lang="zh-TW" altLang="en-US" sz="6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回</a:t>
            </a:r>
            <a:r>
              <a:rPr lang="zh-TW" altLang="en-US" sz="6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轉</a:t>
            </a:r>
            <a:r>
              <a:rPr lang="zh-TW" altLang="en-US" sz="6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認</a:t>
            </a:r>
            <a:r>
              <a:rPr lang="zh-TW" altLang="en-US" sz="6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罪</a:t>
            </a:r>
            <a:endParaRPr lang="en-US" altLang="zh-TW" sz="6000" b="1" dirty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857250" lvl="2" indent="-857250" defTabSz="914400" fontAlgn="base">
              <a:spcBef>
                <a:spcPct val="0"/>
              </a:spcBef>
              <a:spcAft>
                <a:spcPct val="0"/>
              </a:spcAft>
              <a:buClr>
                <a:schemeClr val="bg1"/>
              </a:buClr>
              <a:buSzPct val="100000"/>
              <a:buFont typeface="Arial"/>
              <a:buChar char="•"/>
            </a:pPr>
            <a:r>
              <a:rPr lang="zh-TW" altLang="en-US" sz="6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活出新樣式</a:t>
            </a:r>
            <a:endParaRPr lang="en-US" altLang="zh-TW" sz="6000" b="1" dirty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>
              <a:buClr>
                <a:schemeClr val="bg1"/>
              </a:buClr>
              <a:buSzPct val="100000"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79708175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turn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216470" y="1207596"/>
            <a:ext cx="8711624" cy="25545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8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大兒子</a:t>
            </a:r>
            <a:endParaRPr lang="en-US" altLang="zh-TW" sz="8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8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需要悔改</a:t>
            </a:r>
            <a:r>
              <a:rPr lang="zh-TW" altLang="en-US" sz="8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嗎？</a:t>
            </a:r>
            <a:endParaRPr lang="en-US" altLang="zh-TW" sz="8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39327244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turn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216470" y="1207596"/>
            <a:ext cx="8711624" cy="25545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8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我們</a:t>
            </a:r>
            <a:endParaRPr lang="en-US" altLang="zh-TW" sz="8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8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需要悔改</a:t>
            </a:r>
            <a:r>
              <a:rPr lang="zh-TW" altLang="en-US" sz="8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嗎？</a:t>
            </a:r>
            <a:endParaRPr lang="en-US" altLang="zh-TW" sz="8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92651221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turn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216470" y="1207596"/>
            <a:ext cx="8711624" cy="37856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7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後悔不是悔改</a:t>
            </a:r>
            <a:endParaRPr lang="en-US" altLang="zh-TW" sz="7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endParaRPr lang="en-US" altLang="zh-TW" sz="2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zh-TW" sz="5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（</a:t>
            </a:r>
            <a:r>
              <a:rPr lang="zh-TW" altLang="en-US" sz="5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馬太福音</a:t>
            </a:r>
            <a:r>
              <a:rPr lang="en-US" altLang="zh-TW" sz="5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27:3</a:t>
            </a:r>
            <a:r>
              <a:rPr lang="zh-TW" altLang="en-US" sz="5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～</a:t>
            </a:r>
            <a:r>
              <a:rPr lang="en-US" altLang="zh-TW" sz="5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5</a:t>
            </a:r>
            <a:r>
              <a:rPr lang="zh-TW" altLang="en-US" sz="5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）</a:t>
            </a:r>
            <a:endParaRPr lang="en-US" altLang="zh-TW" sz="5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endParaRPr lang="en-US" altLang="zh-TW" sz="10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21060661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turn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216470" y="1207596"/>
            <a:ext cx="8711624" cy="45550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7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基督徒警惕</a:t>
            </a:r>
            <a:endParaRPr lang="en-US" altLang="zh-TW" sz="7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endParaRPr lang="en-US" altLang="zh-TW" sz="2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zh-TW" sz="5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（</a:t>
            </a:r>
            <a:r>
              <a:rPr lang="en-US" altLang="zh-TW" sz="5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 </a:t>
            </a:r>
            <a:r>
              <a:rPr lang="zh-TW" altLang="en-US" sz="5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創世記</a:t>
            </a:r>
            <a:r>
              <a:rPr lang="en-US" altLang="zh-TW" sz="5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 25:29</a:t>
            </a:r>
            <a:r>
              <a:rPr lang="zh-TW" altLang="en-US" sz="5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～</a:t>
            </a:r>
            <a:r>
              <a:rPr lang="en-US" altLang="zh-TW" sz="5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34</a:t>
            </a:r>
          </a:p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en-US" altLang="zh-TW" sz="5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    </a:t>
            </a:r>
            <a:r>
              <a:rPr lang="zh-TW" altLang="en-US" sz="5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希伯來書</a:t>
            </a:r>
            <a:r>
              <a:rPr lang="zh-TW" altLang="zh-TW" sz="5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1</a:t>
            </a:r>
            <a:r>
              <a:rPr lang="en-US" altLang="zh-TW" sz="5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2:14</a:t>
            </a:r>
            <a:r>
              <a:rPr lang="zh-TW" altLang="en-US" sz="5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～</a:t>
            </a:r>
            <a:r>
              <a:rPr lang="en-US" altLang="zh-TW" sz="5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17 </a:t>
            </a:r>
            <a:r>
              <a:rPr lang="zh-TW" altLang="en-US" sz="5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）</a:t>
            </a:r>
            <a:endParaRPr lang="en-US" altLang="zh-TW" sz="5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endParaRPr lang="en-US" altLang="zh-TW" sz="10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28530793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turn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216470" y="1207596"/>
            <a:ext cx="8711624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6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神為什麼要</a:t>
            </a:r>
            <a:r>
              <a:rPr lang="zh-TW" altLang="en-US" sz="6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我們悔改？</a:t>
            </a:r>
            <a:endParaRPr lang="en-US" altLang="zh-TW" sz="6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368870" y="3043575"/>
            <a:ext cx="8711624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6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祂要祝福我們！</a:t>
            </a:r>
            <a:endParaRPr lang="en-US" altLang="zh-TW" sz="6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5016503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4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turn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147376" y="919732"/>
            <a:ext cx="8711624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7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何等蒙福的</a:t>
            </a:r>
            <a:r>
              <a:rPr lang="zh-TW" altLang="en-US" sz="7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命令</a:t>
            </a:r>
            <a:r>
              <a:rPr lang="zh-TW" altLang="en-US" sz="7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！</a:t>
            </a:r>
            <a:endParaRPr lang="en-US" altLang="zh-TW" sz="7200" b="1" dirty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147376" y="2324572"/>
            <a:ext cx="8711624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7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何等蒙</a:t>
            </a:r>
            <a:r>
              <a:rPr lang="zh-TW" altLang="en-US" sz="7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福的</a:t>
            </a:r>
            <a:r>
              <a:rPr lang="zh-TW" altLang="en-US" sz="7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恩典！</a:t>
            </a:r>
            <a:endParaRPr lang="en-US" altLang="zh-TW" sz="7200" b="1" dirty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147376" y="3643570"/>
            <a:ext cx="8711624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7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何等</a:t>
            </a:r>
            <a:r>
              <a:rPr lang="zh-TW" altLang="en-US" sz="7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浩大的祝福！</a:t>
            </a:r>
            <a:endParaRPr lang="en-US" altLang="zh-TW" sz="7200" b="1" dirty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5485025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5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turn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216470" y="1207596"/>
            <a:ext cx="8711624" cy="22467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7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我們要進入</a:t>
            </a:r>
            <a:endParaRPr lang="en-US" altLang="zh-TW" sz="7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7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有決心有行動的</a:t>
            </a:r>
            <a:r>
              <a:rPr lang="zh-TW" altLang="en-US" sz="7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悔改！</a:t>
            </a:r>
            <a:endParaRPr lang="en-US" altLang="zh-TW" sz="7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84426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2656</TotalTime>
  <Words>525</Words>
  <Application>Microsoft Macintosh PowerPoint</Application>
  <PresentationFormat>On-screen Show (4:3)</PresentationFormat>
  <Paragraphs>90</Paragraphs>
  <Slides>33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33</vt:i4>
      </vt:variant>
    </vt:vector>
  </HeadingPairs>
  <TitlesOfParts>
    <vt:vector size="34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Kai-Di Chi</dc:creator>
  <cp:lastModifiedBy>Kai-Di Chi</cp:lastModifiedBy>
  <cp:revision>65</cp:revision>
  <dcterms:created xsi:type="dcterms:W3CDTF">2018-05-06T00:06:01Z</dcterms:created>
  <dcterms:modified xsi:type="dcterms:W3CDTF">2018-08-12T16:01:43Z</dcterms:modified>
</cp:coreProperties>
</file>