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444" r:id="rId2"/>
    <p:sldId id="469" r:id="rId3"/>
    <p:sldId id="468" r:id="rId4"/>
    <p:sldId id="446" r:id="rId5"/>
    <p:sldId id="458" r:id="rId6"/>
    <p:sldId id="466" r:id="rId7"/>
    <p:sldId id="467" r:id="rId8"/>
    <p:sldId id="448" r:id="rId9"/>
    <p:sldId id="445" r:id="rId10"/>
    <p:sldId id="451" r:id="rId11"/>
    <p:sldId id="459" r:id="rId12"/>
    <p:sldId id="460" r:id="rId13"/>
    <p:sldId id="461" r:id="rId14"/>
    <p:sldId id="454" r:id="rId15"/>
    <p:sldId id="455" r:id="rId16"/>
    <p:sldId id="456" r:id="rId17"/>
    <p:sldId id="457" r:id="rId18"/>
    <p:sldId id="465" r:id="rId19"/>
    <p:sldId id="464" r:id="rId20"/>
    <p:sldId id="462" r:id="rId21"/>
    <p:sldId id="46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10/21/18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ilent scream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89" y="295365"/>
            <a:ext cx="8357697" cy="4755372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4762" y="5327935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effectLst>
                  <a:outerShdw blurRad="38100" dist="38100" dir="546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無聲的吶喊</a:t>
            </a:r>
            <a:endParaRPr lang="en-US" altLang="zh-TW" sz="7000" b="1" dirty="0" smtClean="0">
              <a:ln w="11430"/>
              <a:effectLst>
                <a:outerShdw blurRad="38100" dist="38100" dir="546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659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4762" y="5327935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effectLst>
                  <a:outerShdw blurRad="38100" dist="38100" dir="546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大麻糖果</a:t>
            </a:r>
            <a:endParaRPr lang="en-US" altLang="zh-TW" sz="7000" b="1" dirty="0" smtClean="0">
              <a:ln w="11430"/>
              <a:effectLst>
                <a:outerShdw blurRad="38100" dist="38100" dir="546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pic>
        <p:nvPicPr>
          <p:cNvPr id="2" name="Picture 1" descr="大麻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27" y="206755"/>
            <a:ext cx="8756386" cy="4991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63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</a:t>
            </a:r>
            <a:r>
              <a:rPr lang="en-US" altLang="zh-TW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一</a:t>
            </a:r>
            <a:r>
              <a:rPr lang="en-US" altLang="zh-TW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833217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什麼是謙卑</a:t>
            </a:r>
            <a:r>
              <a:rPr lang="zh-TW" altLang="zh-TW" sz="10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735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422766"/>
            <a:ext cx="871162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啓示錄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4:10b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11 】</a:t>
            </a: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把他們的冠冕放在寶座前說：我</a:t>
            </a:r>
            <a:endParaRPr lang="en-US" altLang="zh-TW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的主，我們的神，你是配得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榮</a:t>
            </a:r>
            <a:endParaRPr lang="en-US" altLang="zh-TW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耀尊貴權柄的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，因為你創造了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萬</a:t>
            </a:r>
            <a:endParaRPr lang="en-US" altLang="zh-TW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物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，並且萬物是因你的旨意被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</a:t>
            </a:r>
            <a:endParaRPr lang="en-US" altLang="zh-TW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造而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有的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5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273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2429" y="954423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創造宇宙有一個目的，要與受造物分享祂的完全與福氣，從而彰顯出神的愛，智慧與能力的榮耀。</a:t>
            </a:r>
            <a:endParaRPr lang="en-US" sz="5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612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2429" y="954423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謙卑是受造者的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榮耀。意識到自己毫無所有，真正看見神是一切，讓祂來成就一切。讓自己成為倒空的器皿，讓神來掌管，彰顯祂的能力和榮美。</a:t>
            </a:r>
            <a:endParaRPr lang="en-US" sz="5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300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什麼是謙卑</a:t>
            </a:r>
            <a:r>
              <a:rPr lang="zh-TW" altLang="zh-TW" sz="10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52400" y="3398012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一切美善生命的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基礎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769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</a:t>
            </a:r>
            <a:endParaRPr lang="en-US" altLang="zh-TW" sz="10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2400" y="3398012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在伊甸園裡失去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09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主耶穌把謙卑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帶回地上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11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422766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11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30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】</a:t>
            </a: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凡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勞苦擔重擔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的人、可以到我這裡來、我就使你們得安息。我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心裡柔和謙卑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、你們當負我的軛、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學我的樣式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、這樣、你們心裡就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必得享安息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。因為我的軛是容易的、我的擔子是輕省的。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011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422766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腓立比書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2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】</a:t>
            </a: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你們當以基督耶穌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的心為心。祂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本有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神的形像，不以自己與神同等為強奪的，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反倒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虛己，取了奴僕的形像，成為人的樣式，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既有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人的樣子，就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自己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卑微，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存心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順服，以致於死，且死在十字架上，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763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422766"/>
            <a:ext cx="8711624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腓立比書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2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】</a:t>
            </a: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所以 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神將他升為至高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又賜給他那超乎萬名之上的名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、叫一切在天上的、地上的、和地底下的、因耶穌的名、無不屈膝、無不口稱耶穌基督為主、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使榮耀歸與父神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738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主耶穌如何活出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謙卑的生命？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72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1925" y="638511"/>
            <a:ext cx="871162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子</a:t>
            </a:r>
            <a:r>
              <a:rPr lang="zh-TW" altLang="en-US" sz="4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不能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憑著自己做什麼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（約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5:19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不求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自己的意思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（約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5:30b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不受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從人來的榮耀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（約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5: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41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我從天上將下來，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要按自己的意思行（約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:3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我來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由於自己（約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沒有一件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事是憑著自己做的（約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8: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  <a:r>
              <a:rPr lang="zh-TW" altLang="en-US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dirty="0"/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425014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1925" y="638511"/>
            <a:ext cx="871162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我。。。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由著自己來，乃是祂差我來（約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42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不求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自己的榮耀（約</a:t>
            </a:r>
            <a:r>
              <a:rPr lang="en-US" altLang="zh-TW" sz="4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50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我對你們所說的話，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憑著自己説的（約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你們聽見的道，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我的（約</a:t>
            </a:r>
            <a:r>
              <a:rPr lang="zh-TW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4:24</a:t>
            </a:r>
            <a:r>
              <a:rPr lang="zh-TW" altLang="en-US" sz="4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000" dirty="0"/>
          </a:p>
          <a:p>
            <a:pPr marL="571500" lvl="2" indent="-5715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491A1A"/>
              </a:buClr>
              <a:buSzPct val="100000"/>
              <a:buFont typeface="Arial"/>
              <a:buChar char="•"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826258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36260" y="764549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5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祂是無有，神是一切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5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祂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把自己的意志和能力</a:t>
            </a:r>
            <a:r>
              <a:rPr lang="zh-TW" altLang="en-US" sz="5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完全</a:t>
            </a:r>
            <a:endParaRPr lang="en-US" altLang="zh-TW" sz="50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5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 </a:t>
            </a:r>
            <a:r>
              <a:rPr lang="zh-TW" altLang="en-US" sz="5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交給父神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，讓父神隨意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工作</a:t>
            </a:r>
            <a:endParaRPr lang="en-US" altLang="zh-TW" sz="5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 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在祂裡面。</a:t>
            </a:r>
            <a:endParaRPr lang="en-US" altLang="zh-TW" sz="5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祂自己並</a:t>
            </a:r>
            <a:r>
              <a:rPr lang="zh-TW" altLang="en-US" sz="5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沒有失去什麼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反</a:t>
            </a:r>
            <a:endParaRPr lang="en-US" altLang="zh-TW" sz="5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 </a:t>
            </a:r>
            <a:r>
              <a:rPr lang="zh-TW" altLang="en-US" sz="5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而</a:t>
            </a: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得著天</a:t>
            </a:r>
            <a:r>
              <a:rPr lang="zh-TW" altLang="en-US" sz="5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父的一切豐富</a:t>
            </a:r>
            <a:r>
              <a:rPr lang="zh-TW" altLang="en-US" sz="50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313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735013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重要提醒：</a:t>
            </a:r>
            <a:endParaRPr lang="en-US" altLang="zh-TW" sz="8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2400" y="2960632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神阻擋驕傲人</a:t>
            </a:r>
            <a:endParaRPr lang="en-US" altLang="zh-TW" sz="8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703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7195" y="422766"/>
            <a:ext cx="8711624" cy="2569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彼得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前書</a:t>
            </a:r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:5b </a:t>
            </a:r>
            <a:r>
              <a:rPr 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阻擋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驕傲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的人，賜恩給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謙卑</a:t>
            </a:r>
            <a:r>
              <a:rPr lang="zh-TW" altLang="en-US" sz="4500" b="1" dirty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的人</a:t>
            </a:r>
            <a:r>
              <a:rPr lang="zh-TW" altLang="en-US" sz="45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657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733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謙卑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02115" y="3014038"/>
            <a:ext cx="6935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我是受造物</a:t>
            </a:r>
            <a:endParaRPr lang="en-US" altLang="zh-TW" sz="6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02115" y="4368701"/>
            <a:ext cx="74374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專心依靠神</a:t>
            </a:r>
            <a:r>
              <a:rPr lang="en-US" altLang="zh-TW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6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榮耀神</a:t>
            </a:r>
            <a:endParaRPr lang="en-US" altLang="zh-TW" sz="6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rgbClr val="491A1A"/>
                </a:solidFill>
                <a:effectLst>
                  <a:outerShdw blurRad="38100" dist="38100" dir="5460000" algn="tl">
                    <a:schemeClr val="bg2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如何活出謙卑？</a:t>
            </a:r>
            <a:endParaRPr lang="en-US" altLang="zh-TW" sz="7000" b="1" dirty="0" smtClean="0">
              <a:ln w="11430"/>
              <a:solidFill>
                <a:srgbClr val="491A1A"/>
              </a:solidFill>
              <a:effectLst>
                <a:outerShdw blurRad="38100" dist="38100" dir="5460000" algn="tl">
                  <a:schemeClr val="bg2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292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2849</TotalTime>
  <Words>433</Words>
  <Application>Microsoft Macintosh PowerPoint</Application>
  <PresentationFormat>On-screen Show (4:3)</PresentationFormat>
  <Paragraphs>55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89</cp:revision>
  <dcterms:created xsi:type="dcterms:W3CDTF">2018-05-06T00:06:01Z</dcterms:created>
  <dcterms:modified xsi:type="dcterms:W3CDTF">2018-10-21T16:28:13Z</dcterms:modified>
</cp:coreProperties>
</file>