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497" r:id="rId2"/>
    <p:sldId id="567" r:id="rId3"/>
    <p:sldId id="553" r:id="rId4"/>
    <p:sldId id="554" r:id="rId5"/>
    <p:sldId id="560" r:id="rId6"/>
    <p:sldId id="562" r:id="rId7"/>
    <p:sldId id="561" r:id="rId8"/>
    <p:sldId id="555" r:id="rId9"/>
    <p:sldId id="563" r:id="rId10"/>
    <p:sldId id="556" r:id="rId11"/>
    <p:sldId id="564" r:id="rId12"/>
    <p:sldId id="565" r:id="rId13"/>
    <p:sldId id="566" r:id="rId14"/>
    <p:sldId id="557" r:id="rId15"/>
    <p:sldId id="558" r:id="rId16"/>
    <p:sldId id="559" r:id="rId17"/>
    <p:sldId id="54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2" d="100"/>
          <a:sy n="82" d="100"/>
        </p:scale>
        <p:origin x="-183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1/13/19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1/13/19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1543865"/>
            <a:ext cx="802341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翻轉的神蹟</a:t>
            </a:r>
            <a:endParaRPr lang="en-US" altLang="zh-TW" sz="10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  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二</a:t>
            </a: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37349414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67941" y="1399625"/>
            <a:ext cx="80234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祂能拯救</a:t>
            </a: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！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10360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1543865"/>
            <a:ext cx="802341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耶和華</a:t>
            </a: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（創世記</a:t>
            </a:r>
            <a:r>
              <a:rPr lang="en-US" altLang="zh-TW" sz="7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3</a:t>
            </a: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7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0836191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38314" y="862325"/>
            <a:ext cx="80234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亞當夏娃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犯罪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（創世記</a:t>
            </a:r>
            <a:r>
              <a:rPr lang="en-US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3</a:t>
            </a: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14431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023412" cy="455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:6】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“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於是，女人見那樹果子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好作食物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也悦人的眼目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且是可喜愛的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能使人有智慧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，就摘下果子吃了，又給她丈夫，她丈夫也吃了”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4991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40746" y="1543865"/>
            <a:ext cx="848767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罪的可怕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（創世記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：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10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13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（創世記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4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：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zh-TW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8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913875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40746" y="1543865"/>
            <a:ext cx="8487676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罪的後果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（創世記</a:t>
            </a:r>
            <a:r>
              <a:rPr lang="en-US" altLang="zh-TW" sz="6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：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14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～</a:t>
            </a:r>
            <a:r>
              <a:rPr lang="en-US" altLang="zh-TW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19</a:t>
            </a:r>
            <a:r>
              <a:rPr lang="zh-TW" altLang="en-US" sz="6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6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4492654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66591" y="1259965"/>
            <a:ext cx="802341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好消息！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（創世記</a:t>
            </a:r>
            <a:r>
              <a:rPr lang="en-US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3</a:t>
            </a: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：</a:t>
            </a:r>
            <a:r>
              <a:rPr lang="en-US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15</a:t>
            </a: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3899669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38314" y="518585"/>
            <a:ext cx="8023412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創世記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3:</a:t>
            </a:r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15</a:t>
            </a:r>
            <a:r>
              <a:rPr 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accent1">
                    <a:lumMod val="50000"/>
                  </a:schemeClr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altLang="zh-TW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zh-TW" altLang="en-US" sz="4500" b="1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我又要叫你和</a:t>
            </a:r>
            <a:r>
              <a:rPr lang="zh-TW" alt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女人彼此為仇、你的後裔和女人的後裔、也彼此為仇．女人的後裔要傷你的頭、你要傷他的腳跟。</a:t>
            </a:r>
            <a:r>
              <a:rPr lang="en-US" sz="4500" b="1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accent1">
                      <a:lumMod val="50000"/>
                    </a:schemeClr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54465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13056" y="1275454"/>
            <a:ext cx="8023412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亞當～挪亞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（創世記</a:t>
            </a:r>
            <a:r>
              <a:rPr lang="en-US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5</a:t>
            </a: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001823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8420" y="722920"/>
            <a:ext cx="890586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亞當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塞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特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塞特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以挪士</a:t>
            </a:r>
            <a:endParaRPr lang="en-US" altLang="zh-TW" sz="4000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以挪士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該南</a:t>
            </a:r>
            <a:r>
              <a:rPr lang="zh-TW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該南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瑪勒列</a:t>
            </a:r>
            <a:endParaRPr lang="en-US" altLang="zh-TW" sz="4000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瑪勒列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雅列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雅列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以諾</a:t>
            </a:r>
            <a:endParaRPr lang="en-US" altLang="zh-TW" sz="4000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以諾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瑪土撒拉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瑪土撒拉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拉麥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拉麥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</a:t>
            </a:r>
            <a:r>
              <a:rPr lang="en-US" altLang="zh-TW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挪亞</a:t>
            </a:r>
            <a:r>
              <a:rPr lang="en-US" sz="4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endParaRPr lang="en-US" altLang="zh-TW" sz="4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011444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8420" y="722920"/>
            <a:ext cx="890586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亞當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（人）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，塞特（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被指定）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，以挪士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（不免一死）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，該南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（悲哀）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，瑪勒列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（可稱頌的神）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，雅列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（將要降臨）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，以諾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（教導）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，瑪土撒拉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（他的死將帶給）</a:t>
            </a:r>
            <a:r>
              <a:rPr lang="zh-TW" altLang="en-US" sz="4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，拉麥</a:t>
            </a: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（絕望哀傷的人）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endParaRPr lang="en-US" altLang="zh-TW" sz="4000" dirty="0" smtClean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挪亞</a:t>
            </a:r>
            <a:r>
              <a:rPr lang="zh-TW" alt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</a:t>
            </a:r>
            <a:r>
              <a:rPr lang="zh-TW" altLang="en-US" sz="4000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安慰，安息</a:t>
            </a:r>
            <a:r>
              <a:rPr lang="zh-TW" altLang="en-US" sz="4000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r>
              <a:rPr lang="en-US" sz="4000" dirty="0" smtClean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endParaRPr lang="en-US" altLang="zh-TW" sz="4000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1415996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8420" y="722920"/>
            <a:ext cx="890586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000" dirty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「人是註定不免一死的，這是何等的悲哀。然而，可稱頌的神將要降臨，教導我們。他的死將帶給絕望的、哀傷的人安慰、安息。</a:t>
            </a:r>
            <a:r>
              <a:rPr lang="zh-TW" altLang="en-US" sz="4000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」</a:t>
            </a:r>
            <a:r>
              <a:rPr lang="en-US" sz="4000" dirty="0" smtClean="0">
                <a:ln w="11430"/>
                <a:solidFill>
                  <a:srgbClr val="FFFFFF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endParaRPr lang="en-US" altLang="zh-TW" sz="4000" dirty="0">
              <a:ln w="11430"/>
              <a:solidFill>
                <a:srgbClr val="FFFFFF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2586764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9895" y="1265054"/>
            <a:ext cx="80234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神的憐憫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633096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29895" y="1265054"/>
            <a:ext cx="802341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挪亞如何經歷被拯救的神蹟</a:t>
            </a:r>
            <a:endParaRPr lang="en-US" altLang="zh-TW" sz="8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1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（創世記</a:t>
            </a:r>
            <a:r>
              <a:rPr lang="en-US" altLang="zh-TW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6</a:t>
            </a:r>
            <a:r>
              <a:rPr lang="zh-TW" altLang="en-US" sz="7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）</a:t>
            </a:r>
            <a:endParaRPr lang="en-US" altLang="zh-TW" sz="7000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086074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15336" y="966902"/>
            <a:ext cx="820912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在神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眼前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蒙恩（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6:8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en-US" altLang="zh-TW" sz="6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Arial"/>
              <a:buChar char="•"/>
            </a:pP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他與神同行（</a:t>
            </a:r>
            <a:r>
              <a:rPr lang="en-US" altLang="zh-TW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6:9</a:t>
            </a:r>
            <a:r>
              <a:rPr lang="zh-TW" altLang="en-US" sz="6000" b="1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）</a:t>
            </a:r>
            <a:endParaRPr lang="en-US" altLang="zh-TW" sz="60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859466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ky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6964" y="1113236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祂</a:t>
            </a: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能拯救</a:t>
            </a:r>
            <a:r>
              <a:rPr lang="zh-TW" altLang="en-US" sz="10000" dirty="0" smtClean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！</a:t>
            </a:r>
            <a:endParaRPr lang="en-US" altLang="zh-TW" sz="9000" b="1" dirty="0" smtClean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5108348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5459</TotalTime>
  <Words>270</Words>
  <Application>Microsoft Macintosh PowerPoint</Application>
  <PresentationFormat>On-screen Show (4:3)</PresentationFormat>
  <Paragraphs>43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133</cp:revision>
  <dcterms:created xsi:type="dcterms:W3CDTF">2018-05-06T00:06:01Z</dcterms:created>
  <dcterms:modified xsi:type="dcterms:W3CDTF">2019-01-13T16:22:11Z</dcterms:modified>
</cp:coreProperties>
</file>