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577" r:id="rId2"/>
    <p:sldId id="579" r:id="rId3"/>
    <p:sldId id="578" r:id="rId4"/>
    <p:sldId id="556" r:id="rId5"/>
    <p:sldId id="557" r:id="rId6"/>
    <p:sldId id="558" r:id="rId7"/>
    <p:sldId id="559" r:id="rId8"/>
    <p:sldId id="560" r:id="rId9"/>
    <p:sldId id="561" r:id="rId10"/>
    <p:sldId id="562" r:id="rId11"/>
    <p:sldId id="563" r:id="rId12"/>
    <p:sldId id="564" r:id="rId13"/>
    <p:sldId id="565" r:id="rId14"/>
    <p:sldId id="566" r:id="rId15"/>
    <p:sldId id="567" r:id="rId16"/>
    <p:sldId id="568" r:id="rId17"/>
    <p:sldId id="569" r:id="rId18"/>
    <p:sldId id="570" r:id="rId19"/>
    <p:sldId id="571" r:id="rId20"/>
    <p:sldId id="573" r:id="rId21"/>
    <p:sldId id="574" r:id="rId22"/>
    <p:sldId id="572" r:id="rId23"/>
    <p:sldId id="575" r:id="rId24"/>
    <p:sldId id="5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8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2/3/19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38314" y="1543865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翻轉的神蹟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 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（五）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9308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38314" y="1543865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神掌管一切！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560027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28544" y="1544084"/>
            <a:ext cx="843085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以撒</a:t>
            </a: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==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》</a:t>
            </a: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雅各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313939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28544" y="785096"/>
            <a:ext cx="8430855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約瑟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創世記</a:t>
            </a:r>
            <a:r>
              <a:rPr lang="en-US" altLang="zh-TW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37</a:t>
            </a: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；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altLang="zh-TW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9 </a:t>
            </a: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50</a:t>
            </a: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617809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934874" y="359534"/>
            <a:ext cx="8017455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雅各第十一個兒子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一件彩衣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約瑟的兩個夢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被哥哥們丟到無底坑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被賣給以實瑪利商人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被賣給法老護衛長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被女主人陷害下獄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被酒政忘記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為法老解夢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成為埃及宰相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288330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54884" y="785096"/>
            <a:ext cx="843085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神在困境中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預備約瑟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創世記</a:t>
            </a:r>
            <a:r>
              <a:rPr lang="en-US" altLang="zh-TW" sz="8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37</a:t>
            </a:r>
            <a:r>
              <a:rPr lang="zh-TW" altLang="en-US" sz="8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；</a:t>
            </a:r>
            <a:r>
              <a:rPr lang="en-US" altLang="zh-TW" sz="8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39</a:t>
            </a:r>
            <a:r>
              <a:rPr lang="zh-TW" altLang="en-US" sz="8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8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464012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29155" y="1292181"/>
            <a:ext cx="6886799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服事人訓練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肉體的管制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話語的管制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57587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79990" y="1292181"/>
            <a:ext cx="791484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服事人訓練</a:t>
            </a: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脫下彩衣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（創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37:3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作奴僕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（</a:t>
            </a:r>
            <a:r>
              <a:rPr lang="zh-TW" altLang="en-US" sz="5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39:2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，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，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21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，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23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zh-TW" altLang="en-US" sz="5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066619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79990" y="889452"/>
            <a:ext cx="7914845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肉體的管制</a:t>
            </a: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定意遵守神的命令。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sz="5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39:</a:t>
            </a:r>
            <a:r>
              <a:rPr 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9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我怎能作這大惡得罪神呢</a:t>
            </a:r>
            <a:r>
              <a:rPr lang="zh-TW" altLang="en-US" sz="5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？</a:t>
            </a:r>
            <a:r>
              <a:rPr lang="en-US" sz="6000" dirty="0"/>
              <a:t> </a:t>
            </a:r>
            <a:endParaRPr lang="zh-TW" altLang="en-US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12093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79990" y="889452"/>
            <a:ext cx="7914845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話語的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管制</a:t>
            </a: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不怨天，不尤人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40</a:t>
            </a:r>
            <a:r>
              <a:rPr 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15】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我實在是從希伯來人之地被拐來的，我在這裡也沒有做過什麼，叫他們把我下在監裡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zh-TW" altLang="en-US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400869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523760"/>
            <a:ext cx="843085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你在困境中嗎？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4437693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07284" y="922006"/>
            <a:ext cx="843085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知道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神在預備你嗎？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0597824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07284" y="922006"/>
            <a:ext cx="843085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約瑟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從囚犯到宰相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048748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47817" y="710126"/>
            <a:ext cx="832311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）敬畏神，尊榮神。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39: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9</a:t>
            </a:r>
            <a:r>
              <a:rPr lang="zh-TW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我怎能作這大惡得罪神呢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？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40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7】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解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夢不是出於神嗎？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41:16】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這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不在乎我，神必將平安的話回答法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老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zh-TW" altLang="en-US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95497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47817" y="741105"/>
            <a:ext cx="8323112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zh-TW" sz="5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）信任神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0"/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45:5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現在，不要因為把我賣到這裡自憂自恨，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這是神差我在你們以先來，為要保全生命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781389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56236" y="245439"/>
            <a:ext cx="8323112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45:8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這樣看來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，差我到這裡來的不是你們，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乃是神。祂使我如法老的父，作他全家的主，並埃及全地的宰相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altLang="zh-TW" sz="45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endParaRPr lang="en-US" altLang="zh-TW" sz="3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 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5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0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zh-TW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0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從前你們的意思是要害我，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但神的意思原是好的，要保全許多人但性命，成就今日的光景。</a:t>
            </a:r>
            <a:r>
              <a:rPr 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0594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47816" y="741105"/>
            <a:ext cx="889618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zh-TW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</a:t>
            </a: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）安靜接受訓練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600200" lvl="4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不灰心喪膽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600200" lvl="4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不怨恨苦毒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600200" lvl="4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r>
              <a:rPr lang="zh-TW" altLang="en-US" sz="5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安靜依靠神</a:t>
            </a:r>
            <a:endParaRPr lang="en-US" altLang="zh-TW" sz="5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1314450" lvl="3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Ø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019989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523760"/>
            <a:ext cx="843085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亞當</a:t>
            </a: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&amp;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約瑟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71849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523760"/>
            <a:ext cx="843085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神不公平嗎？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863655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25257" y="609876"/>
            <a:ext cx="8430855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亞當</a:t>
            </a: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&amp;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約瑟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伊甸園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埃及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自由人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奴僕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治理全地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兩個夢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650018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" y="1167500"/>
            <a:ext cx="9029772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亞當</a:t>
            </a: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&amp;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約瑟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信任</a:t>
            </a:r>
            <a:r>
              <a:rPr lang="en-US" altLang="zh-TW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依靠神嗎？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132362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523760"/>
            <a:ext cx="843085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“我很後悔！”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10773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94281" y="1152010"/>
            <a:ext cx="843085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神要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我們學習約瑟！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3492988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osep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84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47661" y="493271"/>
            <a:ext cx="821880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沒有人事環境能攔阻我們經歷翻轉神蹟。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47661" y="2584663"/>
            <a:ext cx="821880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每</a:t>
            </a:r>
            <a:r>
              <a:rPr lang="zh-TW" altLang="en-US" sz="6000" b="1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個環境，神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都同在，神也掌管。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47661" y="4521260"/>
            <a:ext cx="821880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繼續敬畏神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信靠祂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遵守祂的命令。</a:t>
            </a:r>
          </a:p>
        </p:txBody>
      </p:sp>
    </p:spTree>
    <p:extLst>
      <p:ext uri="{BB962C8B-B14F-4D97-AF65-F5344CB8AC3E}">
        <p14:creationId xmlns:p14="http://schemas.microsoft.com/office/powerpoint/2010/main" val="1673341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5454</TotalTime>
  <Words>326</Words>
  <Application>Microsoft Macintosh PowerPoint</Application>
  <PresentationFormat>On-screen Show (4:3)</PresentationFormat>
  <Paragraphs>73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138</cp:revision>
  <dcterms:created xsi:type="dcterms:W3CDTF">2018-05-06T00:06:01Z</dcterms:created>
  <dcterms:modified xsi:type="dcterms:W3CDTF">2019-02-03T17:00:27Z</dcterms:modified>
</cp:coreProperties>
</file>