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3"/>
  </p:notesMasterIdLst>
  <p:sldIdLst>
    <p:sldId id="583" r:id="rId2"/>
    <p:sldId id="585" r:id="rId3"/>
    <p:sldId id="582" r:id="rId4"/>
    <p:sldId id="584" r:id="rId5"/>
    <p:sldId id="587" r:id="rId6"/>
    <p:sldId id="588" r:id="rId7"/>
    <p:sldId id="577" r:id="rId8"/>
    <p:sldId id="589" r:id="rId9"/>
    <p:sldId id="586" r:id="rId10"/>
    <p:sldId id="590" r:id="rId11"/>
    <p:sldId id="591" r:id="rId12"/>
    <p:sldId id="592" r:id="rId13"/>
    <p:sldId id="594" r:id="rId14"/>
    <p:sldId id="596" r:id="rId15"/>
    <p:sldId id="597" r:id="rId16"/>
    <p:sldId id="595" r:id="rId17"/>
    <p:sldId id="598" r:id="rId18"/>
    <p:sldId id="599" r:id="rId19"/>
    <p:sldId id="603" r:id="rId20"/>
    <p:sldId id="602" r:id="rId21"/>
    <p:sldId id="604" r:id="rId22"/>
    <p:sldId id="601" r:id="rId23"/>
    <p:sldId id="605" r:id="rId24"/>
    <p:sldId id="600" r:id="rId25"/>
    <p:sldId id="606" r:id="rId26"/>
    <p:sldId id="607" r:id="rId27"/>
    <p:sldId id="608" r:id="rId28"/>
    <p:sldId id="609" r:id="rId29"/>
    <p:sldId id="610" r:id="rId30"/>
    <p:sldId id="611" r:id="rId31"/>
    <p:sldId id="612" r:id="rId3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F1E13"/>
    <a:srgbClr val="46C6E8"/>
    <a:srgbClr val="491A1A"/>
    <a:srgbClr val="2B45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2" d="100"/>
          <a:sy n="82" d="100"/>
        </p:scale>
        <p:origin x="-183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notesMaster" Target="notesMasters/notesMaster1.xml"/><Relationship Id="rId34" Type="http://schemas.openxmlformats.org/officeDocument/2006/relationships/printerSettings" Target="printerSettings/printerSettings1.bin"/><Relationship Id="rId35" Type="http://schemas.openxmlformats.org/officeDocument/2006/relationships/presProps" Target="presProps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theme" Target="theme/theme1.xml"/><Relationship Id="rId3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76B113-E2FB-884B-8864-947F22B7A586}" type="datetimeFigureOut">
              <a:rPr lang="en-US" smtClean="0"/>
              <a:t>3/3/19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66EEF-0FCE-594F-B2C0-82F239DC2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2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00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010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493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3/3/19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863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3/3/19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3/3/19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649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3/3/19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99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3/3/19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789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3/3/19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40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23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689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/>
              <a:t>3/3/19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695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505987" y="4858629"/>
            <a:ext cx="8023412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Nick </a:t>
            </a:r>
            <a:r>
              <a:rPr lang="zh-TW" altLang="en-US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尼克</a:t>
            </a:r>
            <a:endParaRPr lang="en-US" altLang="zh-TW" sz="10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pic>
        <p:nvPicPr>
          <p:cNvPr id="6" name="Picture 5" descr="nick5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4708" y="755395"/>
            <a:ext cx="5854637" cy="4103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0027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6C6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nick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87" y="356259"/>
            <a:ext cx="8198528" cy="4502369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505987" y="4858629"/>
            <a:ext cx="8023412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Nick </a:t>
            </a:r>
            <a:r>
              <a:rPr lang="zh-TW" altLang="en-US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尼克</a:t>
            </a:r>
            <a:endParaRPr lang="en-US" altLang="zh-TW" sz="10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36270643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nick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505987" y="4858629"/>
            <a:ext cx="8023412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價值</a:t>
            </a:r>
            <a:r>
              <a:rPr lang="en-US" altLang="zh-TW" sz="7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zh-TW" altLang="en-US" sz="7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目的</a:t>
            </a:r>
            <a:r>
              <a:rPr lang="en-US" altLang="zh-TW" sz="7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zh-TW" altLang="en-US" sz="7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命定</a:t>
            </a:r>
            <a:endParaRPr lang="en-US" altLang="zh-TW" sz="7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12781421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nick4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746" y="356260"/>
            <a:ext cx="8534141" cy="6118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9993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出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816758" y="424381"/>
            <a:ext cx="8090102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685800" lvl="2" indent="-6858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90000"/>
              <a:buFont typeface="Arial"/>
              <a:buChar char="•"/>
            </a:pPr>
            <a:r>
              <a:rPr lang="zh-TW" altLang="en-US" sz="6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大能（創造萬物）</a:t>
            </a:r>
            <a:endParaRPr lang="en-US" altLang="zh-TW" sz="6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685800" lvl="2" indent="-6858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90000"/>
              <a:buFont typeface="Arial"/>
              <a:buChar char="•"/>
            </a:pPr>
            <a:r>
              <a:rPr lang="zh-TW" altLang="en-US" sz="6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拯救</a:t>
            </a:r>
            <a:r>
              <a:rPr lang="zh-TW" altLang="en-US" sz="6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（亞當</a:t>
            </a:r>
            <a:r>
              <a:rPr lang="en-US" sz="6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/</a:t>
            </a:r>
            <a:r>
              <a:rPr lang="zh-TW" altLang="en-US" sz="6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挪亞</a:t>
            </a:r>
            <a:r>
              <a:rPr lang="zh-TW" altLang="en-US" sz="6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）</a:t>
            </a:r>
            <a:endParaRPr lang="en-US" altLang="zh-TW" sz="6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685800" lvl="2" indent="-6858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90000"/>
              <a:buFont typeface="Arial"/>
              <a:buChar char="•"/>
            </a:pPr>
            <a:r>
              <a:rPr lang="zh-TW" altLang="en-US" sz="6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引導</a:t>
            </a:r>
            <a:r>
              <a:rPr lang="zh-TW" altLang="en-US" sz="6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（亞伯拉罕</a:t>
            </a:r>
            <a:r>
              <a:rPr lang="zh-TW" altLang="en-US" sz="6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）</a:t>
            </a:r>
            <a:endParaRPr lang="en-US" altLang="zh-TW" sz="6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685800" lvl="2" indent="-6858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90000"/>
              <a:buFont typeface="Arial"/>
              <a:buChar char="•"/>
            </a:pPr>
            <a:r>
              <a:rPr lang="zh-TW" altLang="en-US" sz="6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祝福</a:t>
            </a:r>
            <a:r>
              <a:rPr lang="zh-TW" altLang="en-US" sz="6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（以撒</a:t>
            </a:r>
            <a:r>
              <a:rPr lang="zh-TW" altLang="en-US" sz="6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）</a:t>
            </a:r>
            <a:endParaRPr lang="en-US" altLang="zh-TW" sz="6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685800" lvl="2" indent="-6858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90000"/>
              <a:buFont typeface="Arial"/>
              <a:buChar char="•"/>
            </a:pPr>
            <a:r>
              <a:rPr lang="zh-TW" altLang="en-US" sz="6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得</a:t>
            </a:r>
            <a:r>
              <a:rPr lang="zh-TW" altLang="en-US" sz="6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勝（雅各</a:t>
            </a:r>
            <a:r>
              <a:rPr lang="zh-TW" altLang="en-US" sz="6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）</a:t>
            </a:r>
            <a:endParaRPr lang="en-US" altLang="zh-TW" sz="6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685800" lvl="2" indent="-6858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90000"/>
              <a:buFont typeface="Arial"/>
              <a:buChar char="•"/>
            </a:pPr>
            <a:r>
              <a:rPr lang="zh-TW" altLang="en-US" sz="6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掌管（</a:t>
            </a:r>
            <a:r>
              <a:rPr lang="zh-TW" altLang="en-US" sz="6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約瑟</a:t>
            </a:r>
            <a:r>
              <a:rPr lang="zh-TW" altLang="en-US" sz="6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）</a:t>
            </a:r>
            <a:endParaRPr lang="en-US" altLang="zh-TW" sz="6000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24185387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出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567942" y="537263"/>
            <a:ext cx="8023412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個人的翻轉</a:t>
            </a:r>
            <a:r>
              <a:rPr lang="en-US" altLang="zh-TW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=》</a:t>
            </a: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民族的翻轉</a:t>
            </a:r>
            <a:endParaRPr lang="en-US" altLang="zh-TW" sz="10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10302606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出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738314" y="1543865"/>
            <a:ext cx="8023412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翻轉</a:t>
            </a:r>
            <a:r>
              <a:rPr lang="zh-TW" altLang="en-US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之路</a:t>
            </a:r>
            <a:endParaRPr lang="en-US" altLang="zh-TW" sz="10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  </a:t>
            </a:r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（</a:t>
            </a:r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一</a:t>
            </a:r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）</a:t>
            </a:r>
            <a:endParaRPr lang="en-US" altLang="zh-TW" sz="9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2693080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出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816758" y="1167880"/>
            <a:ext cx="8090102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685800" lvl="2" indent="-6858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90000"/>
              <a:buFont typeface="Arial"/>
              <a:buChar char="•"/>
            </a:pPr>
            <a:r>
              <a:rPr lang="zh-TW" altLang="en-US" sz="6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離開為奴之地</a:t>
            </a:r>
            <a:endParaRPr lang="en-US" altLang="zh-TW" sz="6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685800" lvl="2" indent="-6858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90000"/>
              <a:buFont typeface="Arial"/>
              <a:buChar char="•"/>
            </a:pPr>
            <a:r>
              <a:rPr lang="zh-TW" altLang="en-US" sz="6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逾越節</a:t>
            </a:r>
            <a:r>
              <a:rPr lang="en-US" altLang="zh-TW" sz="6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&amp;</a:t>
            </a:r>
            <a:r>
              <a:rPr lang="zh-TW" altLang="en-US" sz="6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過紅海）</a:t>
            </a:r>
            <a:endParaRPr lang="en-US" altLang="zh-TW" sz="6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685800" lvl="2" indent="-6858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90000"/>
              <a:buFont typeface="Arial"/>
              <a:buChar char="•"/>
            </a:pPr>
            <a:r>
              <a:rPr lang="zh-TW" altLang="en-US" sz="6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西奈山頒律法</a:t>
            </a:r>
          </a:p>
          <a:p>
            <a:pPr marL="685800" lvl="2" indent="-68580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90000"/>
              <a:buFont typeface="Arial"/>
              <a:buChar char="•"/>
            </a:pPr>
            <a:r>
              <a:rPr lang="zh-TW" altLang="en-US" sz="6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會幕的設立</a:t>
            </a:r>
            <a:endParaRPr lang="en-US" altLang="zh-TW" sz="6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22949945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出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89148" y="438769"/>
            <a:ext cx="8306947" cy="363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翻轉之</a:t>
            </a:r>
            <a:r>
              <a:rPr lang="zh-TW" altLang="en-US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路</a:t>
            </a:r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（</a:t>
            </a:r>
            <a:r>
              <a:rPr lang="zh-TW" altLang="en-US" sz="9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一</a:t>
            </a:r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）</a:t>
            </a:r>
            <a:endParaRPr lang="en-US" altLang="zh-TW" sz="9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40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容我的百姓去</a:t>
            </a:r>
            <a:endParaRPr lang="en-US" altLang="zh-TW" sz="9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15841712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出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934874" y="359534"/>
            <a:ext cx="8017455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4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以色列民族形成</a:t>
            </a:r>
            <a:endParaRPr lang="en-US" altLang="zh-TW" sz="4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4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以色列民被苦待</a:t>
            </a:r>
            <a:endParaRPr lang="zh-TW" altLang="en-US" sz="4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4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淹死男嬰的政策</a:t>
            </a:r>
            <a:endParaRPr lang="en-US" altLang="zh-TW" sz="4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4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摩西出生被救</a:t>
            </a:r>
            <a:endParaRPr lang="en-US" altLang="zh-TW" sz="4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4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逃到埃及，牧羊</a:t>
            </a:r>
            <a:r>
              <a:rPr lang="en-US" altLang="zh-TW" sz="4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40</a:t>
            </a:r>
            <a:r>
              <a:rPr lang="zh-TW" altLang="en-US" sz="4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年</a:t>
            </a:r>
            <a:endParaRPr lang="en-US" altLang="zh-TW" sz="4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4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見荊棘異象，被神差遣</a:t>
            </a: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4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神用十災讓法老鬆手</a:t>
            </a:r>
            <a:endParaRPr lang="en-US" altLang="zh-TW" sz="4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4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以色列人過紅海</a:t>
            </a:r>
            <a:endParaRPr lang="en-US" altLang="zh-TW" sz="4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4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版律法</a:t>
            </a:r>
            <a:endParaRPr lang="en-US" altLang="zh-TW" sz="4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4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建會幕</a:t>
            </a:r>
            <a:endParaRPr lang="en-US" altLang="zh-TW" sz="4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42087079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出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89148" y="438769"/>
            <a:ext cx="8306947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埃及</a:t>
            </a:r>
            <a:endParaRPr lang="en-US" altLang="zh-TW" sz="10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zh-TW" sz="10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&amp;</a:t>
            </a:r>
            <a:endParaRPr lang="en-US" altLang="zh-TW" sz="10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法老王</a:t>
            </a:r>
            <a:endParaRPr lang="en-US" altLang="zh-TW" sz="10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33619462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出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438769"/>
            <a:ext cx="9144000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摩西</a:t>
            </a:r>
            <a:endParaRPr lang="en-US" altLang="zh-TW" sz="10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0" y="2496384"/>
            <a:ext cx="9144000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五次拒絕神！</a:t>
            </a:r>
            <a:endParaRPr lang="en-US" altLang="zh-TW" sz="10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35330735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出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9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609617" y="1025584"/>
            <a:ext cx="8017455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4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“我是什麼人</a:t>
            </a:r>
            <a:r>
              <a:rPr lang="zh-TW" altLang="en-US" sz="4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？”（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創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3:11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）</a:t>
            </a:r>
            <a:endParaRPr lang="en-US" altLang="zh-TW" sz="40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“他叫什麼名字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？”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（創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3: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13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）</a:t>
            </a:r>
            <a:endParaRPr lang="en-US" altLang="zh-TW" sz="40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4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“他們必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不信</a:t>
            </a:r>
            <a:r>
              <a:rPr lang="zh-TW" altLang="en-US" sz="4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我”（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創</a:t>
            </a:r>
            <a:r>
              <a:rPr lang="zh-TW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4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:1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）</a:t>
            </a:r>
            <a:endParaRPr lang="en-US" altLang="zh-TW" sz="40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4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“我素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日是不能</a:t>
            </a:r>
            <a:r>
              <a:rPr lang="zh-TW" altLang="en-US" sz="4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言的人”（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創</a:t>
            </a:r>
            <a:r>
              <a:rPr lang="zh-TW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4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:11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）</a:t>
            </a:r>
            <a:endParaRPr lang="en-US" altLang="zh-TW" sz="40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4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“你願意打發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誰，</a:t>
            </a:r>
            <a:r>
              <a:rPr lang="zh-TW" altLang="en-US" sz="4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就打發誰吧”（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創</a:t>
            </a:r>
            <a:r>
              <a:rPr lang="zh-TW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4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:</a:t>
            </a:r>
            <a:r>
              <a:rPr lang="en-US" altLang="zh-TW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13</a:t>
            </a:r>
            <a:r>
              <a:rPr lang="zh-TW" altLang="en-US" sz="4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）</a:t>
            </a:r>
            <a:endParaRPr lang="en-US" altLang="zh-TW" sz="40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1769945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出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537263"/>
            <a:ext cx="8430854" cy="5478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看自己不行</a:t>
            </a:r>
            <a:r>
              <a:rPr lang="en-US" altLang="zh-TW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4000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==》</a:t>
            </a: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4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看神凡事都能</a:t>
            </a:r>
            <a:endParaRPr lang="en-US" altLang="zh-TW" sz="9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41667241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出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537263"/>
            <a:ext cx="8430854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謙卑</a:t>
            </a:r>
            <a:endParaRPr lang="en-US" altLang="zh-TW" sz="10000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+</a:t>
            </a: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順服</a:t>
            </a:r>
            <a:endParaRPr lang="en-US" altLang="zh-TW" sz="10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38068218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出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537263"/>
            <a:ext cx="8430854" cy="5478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“我是什麼人？”</a:t>
            </a:r>
            <a:r>
              <a:rPr lang="en-US" altLang="zh-TW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4000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==》</a:t>
            </a: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4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神人</a:t>
            </a:r>
            <a:endParaRPr lang="en-US" altLang="zh-TW" sz="9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34228929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出埃及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6301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1E1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11705" y="1086835"/>
            <a:ext cx="8306947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是真的嗎？</a:t>
            </a:r>
            <a:endParaRPr lang="en-US" altLang="zh-TW" sz="100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8410663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1E1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出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04" y="511155"/>
            <a:ext cx="7883625" cy="4662356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536963" y="5501358"/>
            <a:ext cx="8306947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5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荷</a:t>
            </a:r>
            <a:r>
              <a:rPr lang="zh-TW" altLang="en-US" sz="5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蘭</a:t>
            </a:r>
            <a:r>
              <a:rPr lang="en-US" sz="5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Leiden</a:t>
            </a:r>
            <a:r>
              <a:rPr lang="zh-TW" altLang="en-US" sz="5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博物館：</a:t>
            </a:r>
            <a:r>
              <a:rPr lang="en-US" sz="5000" b="1" dirty="0" err="1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Ipuwer</a:t>
            </a:r>
            <a:endParaRPr lang="en-US" altLang="zh-TW" sz="50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36973384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1E1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13055" y="281378"/>
            <a:ext cx="8306947" cy="5478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5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灾害</a:t>
            </a:r>
            <a:r>
              <a:rPr lang="zh-TW" altLang="en-US" sz="5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蔓延全地，到處都是血</a:t>
            </a:r>
            <a:r>
              <a:rPr lang="en-US" sz="5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……</a:t>
            </a:r>
            <a:r>
              <a:rPr lang="zh-TW" altLang="en-US" sz="5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河里都是血。人可以喝这样的水吗？身为人类的他拒绝喝这种东西。他渴望得水喝</a:t>
            </a:r>
            <a:r>
              <a:rPr lang="en-US" sz="5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……</a:t>
            </a:r>
            <a:r>
              <a:rPr lang="zh-TW" altLang="en-US" sz="5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不只如此，还有大门、柱子和墙壁都被火烧毁了</a:t>
            </a:r>
            <a:r>
              <a:rPr lang="en-US" sz="5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……</a:t>
            </a:r>
            <a:r>
              <a:rPr lang="zh-TW" altLang="en-US" sz="5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还有，人变少了</a:t>
            </a:r>
            <a:r>
              <a:rPr lang="zh-TW" altLang="en-US" sz="5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。</a:t>
            </a:r>
            <a:endParaRPr lang="en-US" altLang="zh-TW" sz="50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35395616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1E1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13055" y="281378"/>
            <a:ext cx="8306947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5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到处</a:t>
            </a:r>
            <a:r>
              <a:rPr lang="zh-TW" altLang="en-US" sz="5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都有人把自己兄长的尸体堆放在地上</a:t>
            </a:r>
            <a:r>
              <a:rPr lang="en-US" sz="5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……</a:t>
            </a:r>
            <a:r>
              <a:rPr lang="zh-TW" altLang="en-US" sz="5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那头生的儿子已经不复辨认</a:t>
            </a:r>
            <a:r>
              <a:rPr lang="en-US" sz="5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……</a:t>
            </a:r>
            <a:r>
              <a:rPr lang="zh-TW" altLang="en-US" sz="5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那群陌生的外人进入埃及</a:t>
            </a:r>
            <a:r>
              <a:rPr lang="en-US" sz="5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……</a:t>
            </a:r>
            <a:r>
              <a:rPr lang="zh-TW" altLang="en-US" sz="5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不但这样，遍地的农作物都遭毁坏了。人被夺去了衣物、香膏和油。每一个人都说：</a:t>
            </a:r>
            <a:r>
              <a:rPr lang="en-US" altLang="zh-TW" sz="5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『</a:t>
            </a:r>
            <a:r>
              <a:rPr lang="zh-TW" altLang="en-US" sz="5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再也没有了！</a:t>
            </a:r>
            <a:r>
              <a:rPr lang="en-US" altLang="zh-TW" sz="5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』</a:t>
            </a:r>
            <a:r>
              <a:rPr lang="zh-TW" altLang="en-US" sz="5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，仓库里空无一物</a:t>
            </a:r>
            <a:r>
              <a:rPr lang="en-US" sz="5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…… </a:t>
            </a:r>
            <a:endParaRPr lang="en-US" altLang="zh-TW" sz="50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16739065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1E1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13055" y="513722"/>
            <a:ext cx="8306947" cy="4862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神的警告</a:t>
            </a:r>
            <a:endParaRPr lang="en-US" altLang="zh-TW" sz="10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提後</a:t>
            </a:r>
            <a:r>
              <a:rPr lang="en-US" sz="7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3:8-9</a:t>
            </a:r>
            <a:r>
              <a:rPr lang="zh-TW" altLang="en-US" sz="7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；</a:t>
            </a:r>
            <a:endParaRPr lang="en-US" altLang="zh-TW" sz="7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帖</a:t>
            </a:r>
            <a:r>
              <a:rPr lang="zh-TW" altLang="en-US" sz="7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後</a:t>
            </a:r>
            <a:r>
              <a:rPr lang="en-US" sz="7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2:9-</a:t>
            </a:r>
            <a:r>
              <a:rPr lang="en-US" sz="7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10</a:t>
            </a:r>
            <a:r>
              <a:rPr lang="zh-TW" altLang="en-US" sz="7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；</a:t>
            </a:r>
            <a:endParaRPr lang="en-US" altLang="zh-TW" sz="7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林</a:t>
            </a:r>
            <a:r>
              <a:rPr lang="zh-TW" altLang="en-US" sz="7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後</a:t>
            </a:r>
            <a:r>
              <a:rPr lang="en-US" sz="7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11:1-4</a:t>
            </a:r>
            <a:r>
              <a:rPr lang="zh-TW" altLang="en-US" sz="7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，</a:t>
            </a:r>
            <a:r>
              <a:rPr lang="en-US" sz="7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13-15</a:t>
            </a:r>
            <a:r>
              <a:rPr lang="zh-TW" altLang="en-US" sz="7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；</a:t>
            </a:r>
            <a:r>
              <a:rPr lang="en-US" sz="7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endParaRPr lang="en-US" altLang="zh-TW" sz="70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39389403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1E1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614405" y="436274"/>
            <a:ext cx="8306947" cy="6093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啓示錄：</a:t>
            </a:r>
            <a:endParaRPr lang="en-US" altLang="zh-TW" sz="6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algn="ctr"/>
            <a:r>
              <a:rPr lang="zh-TW" altLang="en-US" sz="3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endParaRPr lang="en-US" altLang="zh-TW" sz="3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685800" indent="-685800">
              <a:buFont typeface="Arial"/>
              <a:buChar char="•"/>
            </a:pPr>
            <a:r>
              <a:rPr lang="zh-TW" altLang="en-US" sz="5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水變</a:t>
            </a:r>
            <a:r>
              <a:rPr lang="zh-TW" altLang="en-US" sz="5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血：</a:t>
            </a:r>
            <a:r>
              <a:rPr lang="en-US" sz="5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8:8 &amp;16:4-6</a:t>
            </a:r>
            <a:r>
              <a:rPr lang="zh-TW" altLang="en-US" sz="5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；</a:t>
            </a:r>
            <a:endParaRPr lang="en-US" altLang="zh-TW" sz="5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685800" indent="-685800">
              <a:buFont typeface="Arial"/>
              <a:buChar char="•"/>
            </a:pPr>
            <a:r>
              <a:rPr lang="zh-TW" altLang="en-US" sz="5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青</a:t>
            </a:r>
            <a:r>
              <a:rPr lang="zh-TW" altLang="en-US" sz="5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蛙：</a:t>
            </a:r>
            <a:r>
              <a:rPr lang="en-US" sz="5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16:13</a:t>
            </a:r>
            <a:r>
              <a:rPr lang="zh-TW" altLang="en-US" sz="5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；</a:t>
            </a:r>
            <a:endParaRPr lang="en-US" altLang="zh-TW" sz="5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685800" indent="-685800">
              <a:buFont typeface="Arial"/>
              <a:buChar char="•"/>
            </a:pPr>
            <a:r>
              <a:rPr lang="zh-TW" altLang="en-US" sz="5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毒</a:t>
            </a:r>
            <a:r>
              <a:rPr lang="zh-TW" altLang="en-US" sz="5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瘡：</a:t>
            </a:r>
            <a:r>
              <a:rPr lang="en-US" sz="5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16:2</a:t>
            </a:r>
            <a:r>
              <a:rPr lang="zh-TW" altLang="en-US" sz="5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；</a:t>
            </a:r>
            <a:endParaRPr lang="en-US" altLang="zh-TW" sz="5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685800" indent="-685800">
              <a:buFont typeface="Arial"/>
              <a:buChar char="•"/>
            </a:pPr>
            <a:r>
              <a:rPr lang="zh-TW" altLang="en-US" sz="5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冰</a:t>
            </a:r>
            <a:r>
              <a:rPr lang="zh-TW" altLang="en-US" sz="5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雹</a:t>
            </a:r>
            <a:r>
              <a:rPr lang="en-US" sz="5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/</a:t>
            </a:r>
            <a:r>
              <a:rPr lang="zh-TW" altLang="en-US" sz="5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火</a:t>
            </a:r>
            <a:r>
              <a:rPr lang="zh-TW" altLang="en-US" sz="5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：</a:t>
            </a:r>
            <a:r>
              <a:rPr lang="en-US" sz="5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8</a:t>
            </a:r>
            <a:r>
              <a:rPr lang="en-US" sz="5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:</a:t>
            </a:r>
            <a:r>
              <a:rPr lang="en-US" sz="5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7</a:t>
            </a:r>
            <a:r>
              <a:rPr lang="zh-TW" altLang="en-US" sz="5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；</a:t>
            </a:r>
            <a:endParaRPr lang="en-US" sz="50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685800" indent="-685800">
              <a:buFont typeface="Arial"/>
              <a:buChar char="•"/>
            </a:pPr>
            <a:r>
              <a:rPr lang="zh-TW" altLang="en-US" sz="5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蝗</a:t>
            </a:r>
            <a:r>
              <a:rPr lang="zh-TW" altLang="en-US" sz="5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蟲：</a:t>
            </a:r>
            <a:r>
              <a:rPr lang="en-US" sz="5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9:3</a:t>
            </a:r>
            <a:r>
              <a:rPr lang="zh-TW" altLang="en-US" sz="5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；</a:t>
            </a:r>
            <a:endParaRPr lang="en-US" altLang="zh-TW" sz="5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685800" indent="-685800">
              <a:buFont typeface="Arial"/>
              <a:buChar char="•"/>
            </a:pPr>
            <a:r>
              <a:rPr lang="zh-TW" altLang="en-US" sz="5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黑暗</a:t>
            </a:r>
            <a:r>
              <a:rPr lang="zh-TW" altLang="en-US" sz="5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：</a:t>
            </a:r>
            <a:r>
              <a:rPr lang="en-US" sz="5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16:</a:t>
            </a:r>
            <a:r>
              <a:rPr lang="en-US" sz="5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10 </a:t>
            </a:r>
            <a:endParaRPr lang="en-US" altLang="zh-TW" sz="50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20492224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出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28544" y="237405"/>
            <a:ext cx="8306947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神</a:t>
            </a:r>
            <a:endParaRPr lang="en-US" altLang="zh-TW" sz="10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慈愛</a:t>
            </a:r>
            <a:r>
              <a:rPr lang="en-US" altLang="zh-TW" sz="10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/</a:t>
            </a:r>
            <a:r>
              <a:rPr lang="zh-TW" altLang="en-US" sz="10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信實</a:t>
            </a:r>
            <a:endParaRPr lang="en-US" altLang="zh-TW" sz="10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憐憫</a:t>
            </a:r>
            <a:r>
              <a:rPr lang="en-US" altLang="zh-TW" sz="10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/</a:t>
            </a:r>
            <a:r>
              <a:rPr lang="zh-TW" altLang="en-US" sz="10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智慧</a:t>
            </a:r>
            <a:endParaRPr lang="en-US" altLang="zh-TW" sz="10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能力</a:t>
            </a:r>
            <a:endParaRPr lang="en-US" altLang="zh-TW" sz="10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33407739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出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28544" y="841497"/>
            <a:ext cx="8306947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對我們的</a:t>
            </a:r>
            <a:endParaRPr lang="en-US" altLang="zh-TW" sz="10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意義？</a:t>
            </a:r>
            <a:endParaRPr lang="en-US" altLang="zh-TW" sz="10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36498428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出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28544" y="841497"/>
            <a:ext cx="8306947" cy="216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【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路加福音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4:18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，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19</a:t>
            </a:r>
            <a:r>
              <a:rPr lang="zh-TW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】</a:t>
            </a:r>
            <a:endParaRPr lang="en-US" altLang="zh-TW" sz="45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被擄得釋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放，瞎眼得看見，受壓制得自由。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endParaRPr lang="en-US" altLang="zh-TW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14659338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出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28544" y="841497"/>
            <a:ext cx="8306947" cy="3554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【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約翰福音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17:15-16</a:t>
            </a:r>
            <a:r>
              <a:rPr lang="zh-TW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】</a:t>
            </a:r>
            <a:endParaRPr lang="en-US" altLang="zh-TW" sz="45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我不求你叫他們離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開世界、只求你保守他們脫離那惡者。他們不屬世界、正如我不屬世界一樣。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endParaRPr lang="en-US" altLang="zh-TW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41896411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出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28544" y="841497"/>
            <a:ext cx="8306947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【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約翰福音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1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4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:</a:t>
            </a: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30</a:t>
            </a:r>
            <a:r>
              <a:rPr lang="zh-TW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】</a:t>
            </a:r>
            <a:endParaRPr lang="en-US" altLang="zh-TW" sz="45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以後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我不再和你們多說話、因為這世界的王將到．他在我裡面是毫無所有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endParaRPr lang="en-US" altLang="zh-TW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11010540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出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671570" y="669325"/>
            <a:ext cx="8017455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6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不貪愛</a:t>
            </a:r>
            <a:r>
              <a:rPr lang="en-US" sz="6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/</a:t>
            </a:r>
            <a:r>
              <a:rPr lang="zh-TW" altLang="en-US" sz="6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眷戀</a:t>
            </a: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世界</a:t>
            </a:r>
            <a:endParaRPr lang="en-US" altLang="zh-TW" sz="6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不照</a:t>
            </a:r>
            <a:r>
              <a:rPr lang="zh-TW" altLang="en-US" sz="6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世界的方式</a:t>
            </a:r>
            <a:r>
              <a:rPr lang="en-US" sz="6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/</a:t>
            </a:r>
            <a:r>
              <a:rPr lang="zh-TW" altLang="en-US" sz="6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標準</a:t>
            </a:r>
            <a:endParaRPr lang="en-US" altLang="zh-TW" sz="60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6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不從世界得滿</a:t>
            </a:r>
            <a:r>
              <a:rPr lang="zh-TW" altLang="en-US" sz="6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足</a:t>
            </a:r>
            <a:r>
              <a:rPr lang="en-US" sz="6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/</a:t>
            </a:r>
            <a:r>
              <a:rPr lang="zh-TW" altLang="en-US" sz="6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得</a:t>
            </a:r>
            <a:r>
              <a:rPr lang="zh-TW" altLang="en-US" sz="60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保護</a:t>
            </a:r>
            <a:endParaRPr lang="en-US" altLang="zh-TW" sz="60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33423224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505987" y="4858629"/>
            <a:ext cx="8023412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Kati</a:t>
            </a:r>
            <a:r>
              <a:rPr lang="en-US" altLang="zh-TW" sz="10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altLang="zh-TW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Davis</a:t>
            </a:r>
            <a:endParaRPr lang="en-US" altLang="zh-TW" sz="10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pic>
        <p:nvPicPr>
          <p:cNvPr id="2" name="Picture 1" descr="kati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538" y="464687"/>
            <a:ext cx="7790696" cy="4196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6194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出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28544" y="841497"/>
            <a:ext cx="8306947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【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加拉太書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5:</a:t>
            </a:r>
            <a:r>
              <a:rPr 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1</a:t>
            </a:r>
            <a:r>
              <a:rPr lang="zh-TW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】</a:t>
            </a:r>
            <a:endParaRPr lang="en-US" altLang="zh-TW" sz="4500" b="1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endParaRPr lang="en-US" altLang="zh-TW" sz="2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r>
              <a:rPr lang="en-US" altLang="zh-TW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基</a:t>
            </a:r>
            <a:r>
              <a:rPr lang="zh-TW" altLang="en-US" sz="45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督釋放了我們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、叫我們得以自由、所以要站立得穩、不要再被奴僕的軛挾制。</a:t>
            </a:r>
            <a:endParaRPr lang="en-US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27762576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5546</TotalTime>
  <Words>464</Words>
  <Application>Microsoft Macintosh PowerPoint</Application>
  <PresentationFormat>On-screen Show (4:3)</PresentationFormat>
  <Paragraphs>88</Paragraphs>
  <Slides>31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147</cp:revision>
  <dcterms:created xsi:type="dcterms:W3CDTF">2018-05-06T00:06:01Z</dcterms:created>
  <dcterms:modified xsi:type="dcterms:W3CDTF">2019-03-03T18:18:47Z</dcterms:modified>
</cp:coreProperties>
</file>