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404" r:id="rId2"/>
    <p:sldId id="457" r:id="rId3"/>
    <p:sldId id="475" r:id="rId4"/>
    <p:sldId id="478" r:id="rId5"/>
    <p:sldId id="483" r:id="rId6"/>
    <p:sldId id="479" r:id="rId7"/>
    <p:sldId id="480" r:id="rId8"/>
    <p:sldId id="459" r:id="rId9"/>
    <p:sldId id="476" r:id="rId10"/>
    <p:sldId id="477" r:id="rId11"/>
    <p:sldId id="481" r:id="rId12"/>
    <p:sldId id="482" r:id="rId13"/>
    <p:sldId id="48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3B"/>
    <a:srgbClr val="FFC36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99"/>
    <p:restoredTop sz="94669"/>
  </p:normalViewPr>
  <p:slideViewPr>
    <p:cSldViewPr snapToGrid="0" snapToObjects="1">
      <p:cViewPr varScale="1">
        <p:scale>
          <a:sx n="68" d="100"/>
          <a:sy n="68" d="100"/>
        </p:scale>
        <p:origin x="558" y="402"/>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7BFF07-4B7A-D242-A8DA-3905C7D09156}" type="datetimeFigureOut">
              <a:rPr lang="en-US" smtClean="0"/>
              <a:t>3/30/2019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EEA6996-B587-1942-839F-58D1975F81FA}" type="slidenum">
              <a:rPr lang="en-US" smtClean="0"/>
              <a:t>‹#›</a:t>
            </a:fld>
            <a:endParaRPr lang="en-US"/>
          </a:p>
        </p:txBody>
      </p:sp>
    </p:spTree>
    <p:extLst>
      <p:ext uri="{BB962C8B-B14F-4D97-AF65-F5344CB8AC3E}">
        <p14:creationId xmlns:p14="http://schemas.microsoft.com/office/powerpoint/2010/main" val="35320232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19D1E7-4ECA-C143-B94C-C83BF6487129}" type="datetimeFigureOut">
              <a:rPr lang="en-US" smtClean="0"/>
              <a:t>3/30/2019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B985AD-C17A-D245-AF29-5777F1C2F92D}" type="slidenum">
              <a:rPr lang="en-US" smtClean="0"/>
              <a:t>‹#›</a:t>
            </a:fld>
            <a:endParaRPr lang="en-US"/>
          </a:p>
        </p:txBody>
      </p:sp>
    </p:spTree>
    <p:extLst>
      <p:ext uri="{BB962C8B-B14F-4D97-AF65-F5344CB8AC3E}">
        <p14:creationId xmlns:p14="http://schemas.microsoft.com/office/powerpoint/2010/main" val="174183709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85C53B-7CD8-D748-A251-F2926B6E4879}" type="slidenum">
              <a:rPr lang="en-US" smtClean="0"/>
              <a:t>1</a:t>
            </a:fld>
            <a:endParaRPr lang="en-US" dirty="0"/>
          </a:p>
        </p:txBody>
      </p:sp>
    </p:spTree>
    <p:extLst>
      <p:ext uri="{BB962C8B-B14F-4D97-AF65-F5344CB8AC3E}">
        <p14:creationId xmlns:p14="http://schemas.microsoft.com/office/powerpoint/2010/main" val="973562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B985AD-C17A-D245-AF29-5777F1C2F92D}" type="slidenum">
              <a:rPr lang="en-US" smtClean="0"/>
              <a:t>2</a:t>
            </a:fld>
            <a:endParaRPr lang="en-US"/>
          </a:p>
        </p:txBody>
      </p:sp>
    </p:spTree>
    <p:extLst>
      <p:ext uri="{BB962C8B-B14F-4D97-AF65-F5344CB8AC3E}">
        <p14:creationId xmlns:p14="http://schemas.microsoft.com/office/powerpoint/2010/main" val="774612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B985AD-C17A-D245-AF29-5777F1C2F92D}" type="slidenum">
              <a:rPr lang="en-US" smtClean="0"/>
              <a:t>3</a:t>
            </a:fld>
            <a:endParaRPr lang="en-US"/>
          </a:p>
        </p:txBody>
      </p:sp>
    </p:spTree>
    <p:extLst>
      <p:ext uri="{BB962C8B-B14F-4D97-AF65-F5344CB8AC3E}">
        <p14:creationId xmlns:p14="http://schemas.microsoft.com/office/powerpoint/2010/main" val="103843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B985AD-C17A-D245-AF29-5777F1C2F92D}" type="slidenum">
              <a:rPr lang="en-US" smtClean="0"/>
              <a:t>4</a:t>
            </a:fld>
            <a:endParaRPr lang="en-US"/>
          </a:p>
        </p:txBody>
      </p:sp>
    </p:spTree>
    <p:extLst>
      <p:ext uri="{BB962C8B-B14F-4D97-AF65-F5344CB8AC3E}">
        <p14:creationId xmlns:p14="http://schemas.microsoft.com/office/powerpoint/2010/main" val="1718816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B985AD-C17A-D245-AF29-5777F1C2F92D}" type="slidenum">
              <a:rPr lang="en-US" smtClean="0"/>
              <a:t>6</a:t>
            </a:fld>
            <a:endParaRPr lang="en-US"/>
          </a:p>
        </p:txBody>
      </p:sp>
    </p:spTree>
    <p:extLst>
      <p:ext uri="{BB962C8B-B14F-4D97-AF65-F5344CB8AC3E}">
        <p14:creationId xmlns:p14="http://schemas.microsoft.com/office/powerpoint/2010/main" val="1925044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B985AD-C17A-D245-AF29-5777F1C2F92D}" type="slidenum">
              <a:rPr lang="en-US" smtClean="0"/>
              <a:t>7</a:t>
            </a:fld>
            <a:endParaRPr lang="en-US"/>
          </a:p>
        </p:txBody>
      </p:sp>
    </p:spTree>
    <p:extLst>
      <p:ext uri="{BB962C8B-B14F-4D97-AF65-F5344CB8AC3E}">
        <p14:creationId xmlns:p14="http://schemas.microsoft.com/office/powerpoint/2010/main" val="212315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B985AD-C17A-D245-AF29-5777F1C2F92D}" type="slidenum">
              <a:rPr lang="en-US" smtClean="0"/>
              <a:t>8</a:t>
            </a:fld>
            <a:endParaRPr lang="en-US"/>
          </a:p>
        </p:txBody>
      </p:sp>
    </p:spTree>
    <p:extLst>
      <p:ext uri="{BB962C8B-B14F-4D97-AF65-F5344CB8AC3E}">
        <p14:creationId xmlns:p14="http://schemas.microsoft.com/office/powerpoint/2010/main" val="1351219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B985AD-C17A-D245-AF29-5777F1C2F92D}" type="slidenum">
              <a:rPr lang="en-US" smtClean="0"/>
              <a:t>9</a:t>
            </a:fld>
            <a:endParaRPr lang="en-US"/>
          </a:p>
        </p:txBody>
      </p:sp>
    </p:spTree>
    <p:extLst>
      <p:ext uri="{BB962C8B-B14F-4D97-AF65-F5344CB8AC3E}">
        <p14:creationId xmlns:p14="http://schemas.microsoft.com/office/powerpoint/2010/main" val="12457283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B985AD-C17A-D245-AF29-5777F1C2F92D}" type="slidenum">
              <a:rPr lang="en-US" smtClean="0"/>
              <a:t>10</a:t>
            </a:fld>
            <a:endParaRPr lang="en-US"/>
          </a:p>
        </p:txBody>
      </p:sp>
    </p:spTree>
    <p:extLst>
      <p:ext uri="{BB962C8B-B14F-4D97-AF65-F5344CB8AC3E}">
        <p14:creationId xmlns:p14="http://schemas.microsoft.com/office/powerpoint/2010/main" val="436407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B985AD-C17A-D245-AF29-5777F1C2F92D}" type="slidenum">
              <a:rPr lang="en-US" smtClean="0"/>
              <a:t>11</a:t>
            </a:fld>
            <a:endParaRPr lang="en-US"/>
          </a:p>
        </p:txBody>
      </p:sp>
    </p:spTree>
    <p:extLst>
      <p:ext uri="{BB962C8B-B14F-4D97-AF65-F5344CB8AC3E}">
        <p14:creationId xmlns:p14="http://schemas.microsoft.com/office/powerpoint/2010/main" val="1172547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B985AD-C17A-D245-AF29-5777F1C2F92D}" type="slidenum">
              <a:rPr lang="en-US" smtClean="0"/>
              <a:t>12</a:t>
            </a:fld>
            <a:endParaRPr lang="en-US"/>
          </a:p>
        </p:txBody>
      </p:sp>
    </p:spTree>
    <p:extLst>
      <p:ext uri="{BB962C8B-B14F-4D97-AF65-F5344CB8AC3E}">
        <p14:creationId xmlns:p14="http://schemas.microsoft.com/office/powerpoint/2010/main" val="13272695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B74B043-AE2D-8C40-A0CB-A5CBADFD1B4F}" type="datetimeFigureOut">
              <a:rPr lang="en-US" smtClean="0"/>
              <a:t>3/30/2019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270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74B043-AE2D-8C40-A0CB-A5CBADFD1B4F}" type="datetimeFigureOut">
              <a:rPr lang="en-US" smtClean="0"/>
              <a:t>3/30/2019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3664708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74B043-AE2D-8C40-A0CB-A5CBADFD1B4F}" type="datetimeFigureOut">
              <a:rPr lang="en-US" smtClean="0"/>
              <a:t>3/30/2019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3703719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74B043-AE2D-8C40-A0CB-A5CBADFD1B4F}" type="datetimeFigureOut">
              <a:rPr lang="en-US" smtClean="0"/>
              <a:t>3/30/2019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2861580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B74B043-AE2D-8C40-A0CB-A5CBADFD1B4F}" type="datetimeFigureOut">
              <a:rPr lang="en-US" smtClean="0"/>
              <a:t>3/30/2019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4247209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B74B043-AE2D-8C40-A0CB-A5CBADFD1B4F}" type="datetimeFigureOut">
              <a:rPr lang="en-US" smtClean="0"/>
              <a:t>3/30/2019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2370585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74B043-AE2D-8C40-A0CB-A5CBADFD1B4F}" type="datetimeFigureOut">
              <a:rPr lang="en-US" smtClean="0"/>
              <a:t>3/30/2019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743641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B74B043-AE2D-8C40-A0CB-A5CBADFD1B4F}" type="datetimeFigureOut">
              <a:rPr lang="en-US" smtClean="0"/>
              <a:t>3/30/2019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238165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B74B043-AE2D-8C40-A0CB-A5CBADFD1B4F}" type="datetimeFigureOut">
              <a:rPr lang="en-US" smtClean="0"/>
              <a:t>3/30/2019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2034542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74B043-AE2D-8C40-A0CB-A5CBADFD1B4F}" type="datetimeFigureOut">
              <a:rPr lang="en-US" smtClean="0"/>
              <a:t>3/30/2019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110023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74B043-AE2D-8C40-A0CB-A5CBADFD1B4F}" type="datetimeFigureOut">
              <a:rPr lang="en-US" smtClean="0"/>
              <a:t>3/30/2019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D0076D-AEB6-C748-885F-2A2543CF3C59}" type="slidenum">
              <a:rPr lang="en-US" smtClean="0"/>
              <a:t>‹#›</a:t>
            </a:fld>
            <a:endParaRPr lang="en-US"/>
          </a:p>
        </p:txBody>
      </p:sp>
    </p:spTree>
    <p:extLst>
      <p:ext uri="{BB962C8B-B14F-4D97-AF65-F5344CB8AC3E}">
        <p14:creationId xmlns:p14="http://schemas.microsoft.com/office/powerpoint/2010/main" val="1985452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74B043-AE2D-8C40-A0CB-A5CBADFD1B4F}" type="datetimeFigureOut">
              <a:rPr lang="en-US" smtClean="0"/>
              <a:t>3/30/2019</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0076D-AEB6-C748-885F-2A2543CF3C59}" type="slidenum">
              <a:rPr lang="en-US" smtClean="0"/>
              <a:t>‹#›</a:t>
            </a:fld>
            <a:endParaRPr lang="en-US"/>
          </a:p>
        </p:txBody>
      </p:sp>
    </p:spTree>
    <p:extLst>
      <p:ext uri="{BB962C8B-B14F-4D97-AF65-F5344CB8AC3E}">
        <p14:creationId xmlns:p14="http://schemas.microsoft.com/office/powerpoint/2010/main" val="3740143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b="11539"/>
          <a:stretch/>
        </p:blipFill>
        <p:spPr>
          <a:xfrm>
            <a:off x="-596349" y="0"/>
            <a:ext cx="13782261" cy="685800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b="89145"/>
          <a:stretch/>
        </p:blipFill>
        <p:spPr>
          <a:xfrm>
            <a:off x="-563220" y="430699"/>
            <a:ext cx="13782261" cy="841513"/>
          </a:xfrm>
          <a:prstGeom prst="rect">
            <a:avLst/>
          </a:prstGeom>
        </p:spPr>
      </p:pic>
      <p:sp>
        <p:nvSpPr>
          <p:cNvPr id="2" name="TextBox 1">
            <a:extLst>
              <a:ext uri="{FF2B5EF4-FFF2-40B4-BE49-F238E27FC236}">
                <a16:creationId xmlns:a16="http://schemas.microsoft.com/office/drawing/2014/main" id="{4F520CCC-0AC1-409B-B5D7-A4D62E570866}"/>
              </a:ext>
            </a:extLst>
          </p:cNvPr>
          <p:cNvSpPr txBox="1"/>
          <p:nvPr/>
        </p:nvSpPr>
        <p:spPr>
          <a:xfrm>
            <a:off x="2276621" y="436097"/>
            <a:ext cx="7638757" cy="1107996"/>
          </a:xfrm>
          <a:prstGeom prst="rect">
            <a:avLst/>
          </a:prstGeom>
          <a:noFill/>
        </p:spPr>
        <p:txBody>
          <a:bodyPr wrap="square" rtlCol="0">
            <a:spAutoFit/>
          </a:bodyPr>
          <a:lstStyle/>
          <a:p>
            <a:pPr algn="ctr"/>
            <a:r>
              <a:rPr lang="zh-CN" altLang="en-US" sz="6600" b="1" dirty="0">
                <a:solidFill>
                  <a:srgbClr val="FFB03B"/>
                </a:solidFill>
              </a:rPr>
              <a:t>隐秘之处</a:t>
            </a:r>
            <a:endParaRPr lang="en-US" sz="6600" b="1" dirty="0">
              <a:solidFill>
                <a:srgbClr val="FFB03B"/>
              </a:solidFill>
            </a:endParaRPr>
          </a:p>
        </p:txBody>
      </p:sp>
    </p:spTree>
    <p:extLst>
      <p:ext uri="{BB962C8B-B14F-4D97-AF65-F5344CB8AC3E}">
        <p14:creationId xmlns:p14="http://schemas.microsoft.com/office/powerpoint/2010/main" val="912486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0" y="-1351717"/>
            <a:ext cx="12310063" cy="1709530"/>
          </a:xfrm>
          <a:prstGeom prst="rect">
            <a:avLst/>
          </a:prstGeom>
        </p:spPr>
      </p:pic>
      <p:sp>
        <p:nvSpPr>
          <p:cNvPr id="3" name="Content Placeholder 2"/>
          <p:cNvSpPr>
            <a:spLocks noGrp="1"/>
          </p:cNvSpPr>
          <p:nvPr>
            <p:ph idx="1"/>
          </p:nvPr>
        </p:nvSpPr>
        <p:spPr>
          <a:xfrm>
            <a:off x="516835" y="278299"/>
            <a:ext cx="11370365" cy="1132114"/>
          </a:xfrm>
          <a:noFill/>
          <a:ln>
            <a:noFill/>
          </a:ln>
        </p:spPr>
        <p:txBody>
          <a:bodyPr>
            <a:noAutofit/>
          </a:bodyPr>
          <a:lstStyle/>
          <a:p>
            <a:pPr marL="0" indent="0" algn="ctr">
              <a:buNone/>
            </a:pPr>
            <a:r>
              <a:rPr lang="en-US" sz="9600" b="1" dirty="0">
                <a:solidFill>
                  <a:schemeClr val="tx2">
                    <a:lumMod val="75000"/>
                  </a:schemeClr>
                </a:solidFill>
              </a:rPr>
              <a:t>The Intimacy of Jesus With </a:t>
            </a:r>
          </a:p>
          <a:p>
            <a:pPr marL="0" indent="0" algn="ctr">
              <a:buNone/>
            </a:pPr>
            <a:r>
              <a:rPr lang="en-US" sz="9600" b="1" dirty="0">
                <a:solidFill>
                  <a:schemeClr val="tx2">
                    <a:lumMod val="75000"/>
                  </a:schemeClr>
                </a:solidFill>
              </a:rPr>
              <a:t>The Father</a:t>
            </a:r>
          </a:p>
          <a:p>
            <a:pPr marL="0" indent="0" algn="ctr">
              <a:buNone/>
            </a:pPr>
            <a:r>
              <a:rPr lang="zh-CN" altLang="en-US" sz="9600" b="1" dirty="0">
                <a:solidFill>
                  <a:schemeClr val="tx2">
                    <a:lumMod val="75000"/>
                  </a:schemeClr>
                </a:solidFill>
                <a:cs typeface="Century Gothic"/>
              </a:rPr>
              <a:t>耶稣与父的亲密</a:t>
            </a:r>
            <a:endParaRPr lang="en-US" sz="4400" b="1" dirty="0">
              <a:solidFill>
                <a:schemeClr val="tx2">
                  <a:lumMod val="75000"/>
                </a:schemeClr>
              </a:solidFill>
              <a:cs typeface="Century Gothic"/>
            </a:endParaRPr>
          </a:p>
          <a:p>
            <a:pPr marL="742950" indent="-742950" algn="ctr">
              <a:buAutoNum type="arabicPeriod"/>
            </a:pPr>
            <a:endParaRPr lang="en-US" sz="5400" b="1" dirty="0"/>
          </a:p>
        </p:txBody>
      </p:sp>
      <p:pic>
        <p:nvPicPr>
          <p:cNvPr id="4" name="Picture 3"/>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38549" y="6553205"/>
            <a:ext cx="12310063" cy="1709530"/>
          </a:xfrm>
          <a:prstGeom prst="rect">
            <a:avLst/>
          </a:prstGeom>
        </p:spPr>
      </p:pic>
    </p:spTree>
    <p:extLst>
      <p:ext uri="{BB962C8B-B14F-4D97-AF65-F5344CB8AC3E}">
        <p14:creationId xmlns:p14="http://schemas.microsoft.com/office/powerpoint/2010/main" val="1500358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431231"/>
            <a:ext cx="12310063" cy="1709530"/>
          </a:xfrm>
          <a:prstGeom prst="rect">
            <a:avLst/>
          </a:prstGeom>
        </p:spPr>
      </p:pic>
      <p:sp>
        <p:nvSpPr>
          <p:cNvPr id="3" name="Content Placeholder 2"/>
          <p:cNvSpPr>
            <a:spLocks noGrp="1"/>
          </p:cNvSpPr>
          <p:nvPr>
            <p:ph idx="1"/>
          </p:nvPr>
        </p:nvSpPr>
        <p:spPr>
          <a:xfrm>
            <a:off x="821635" y="327518"/>
            <a:ext cx="11370365" cy="1132114"/>
          </a:xfrm>
          <a:noFill/>
          <a:ln>
            <a:noFill/>
          </a:ln>
        </p:spPr>
        <p:txBody>
          <a:bodyPr>
            <a:noAutofit/>
          </a:bodyPr>
          <a:lstStyle/>
          <a:p>
            <a:r>
              <a:rPr lang="en-US" sz="3600" b="1" dirty="0">
                <a:solidFill>
                  <a:schemeClr val="tx2">
                    <a:lumMod val="75000"/>
                  </a:schemeClr>
                </a:solidFill>
              </a:rPr>
              <a:t>"It is the glory of God to conceal a matter; to search out a matter is the glory of kings.” Proverbs 25:2</a:t>
            </a:r>
          </a:p>
          <a:p>
            <a:r>
              <a:rPr lang="zh-CN" altLang="en-US" sz="3600" dirty="0"/>
              <a:t>箴言 </a:t>
            </a:r>
            <a:r>
              <a:rPr lang="en-US" altLang="zh-CN" sz="3600" dirty="0"/>
              <a:t>25:2 </a:t>
            </a:r>
            <a:r>
              <a:rPr lang="en-US" altLang="zh-CN" sz="3600" b="1" baseline="30000" dirty="0"/>
              <a:t> </a:t>
            </a:r>
            <a:r>
              <a:rPr lang="zh-CN" altLang="en-US" sz="3600" dirty="0"/>
              <a:t>将事隐秘乃神的荣耀，将事察清乃君王的荣耀。</a:t>
            </a:r>
            <a:endParaRPr lang="en-US" sz="3600" b="1" dirty="0">
              <a:solidFill>
                <a:schemeClr val="tx2">
                  <a:lumMod val="75000"/>
                </a:schemeClr>
              </a:solidFill>
            </a:endParaRPr>
          </a:p>
          <a:p>
            <a:r>
              <a:rPr lang="en-US" sz="3600" b="1" dirty="0">
                <a:solidFill>
                  <a:schemeClr val="tx2">
                    <a:lumMod val="75000"/>
                  </a:schemeClr>
                </a:solidFill>
              </a:rPr>
              <a:t>"You have hidden these things from the wise and understanding and revealed them to little children" Matt 11:25-26</a:t>
            </a:r>
          </a:p>
          <a:p>
            <a:r>
              <a:rPr lang="zh-CN" altLang="en-US" sz="3600" dirty="0"/>
              <a:t>马太福音 </a:t>
            </a:r>
            <a:r>
              <a:rPr lang="en-US" altLang="zh-CN" sz="3600" dirty="0"/>
              <a:t>11:25-26 </a:t>
            </a:r>
            <a:r>
              <a:rPr lang="zh-CN" altLang="en-US" sz="3600" b="1" baseline="30000" dirty="0"/>
              <a:t> </a:t>
            </a:r>
            <a:r>
              <a:rPr lang="en-US" altLang="zh-CN" sz="3600" b="1" baseline="30000" dirty="0"/>
              <a:t>25 </a:t>
            </a:r>
            <a:r>
              <a:rPr lang="zh-CN" altLang="en-US" sz="3600" dirty="0"/>
              <a:t>那时，耶稣说：“父啊，天地的主，我感谢你！因为你将这些事向聪明通达人就藏起来，向婴孩就显出来。 </a:t>
            </a:r>
            <a:r>
              <a:rPr lang="en-US" altLang="zh-CN" sz="3600" b="1" baseline="30000" dirty="0"/>
              <a:t>26 </a:t>
            </a:r>
            <a:r>
              <a:rPr lang="zh-CN" altLang="en-US" sz="3600" dirty="0"/>
              <a:t>父啊，是的，因为你的美意本是如此。</a:t>
            </a:r>
            <a:endParaRPr lang="en-US" sz="3600" b="1" dirty="0">
              <a:solidFill>
                <a:schemeClr val="tx2">
                  <a:lumMod val="75000"/>
                </a:schemeClr>
              </a:solidFill>
            </a:endParaRPr>
          </a:p>
          <a:p>
            <a:pPr marL="742950" indent="-742950" algn="ctr">
              <a:buAutoNum type="arabicPeriod"/>
            </a:pPr>
            <a:endParaRPr lang="en-US" sz="3600" b="1" dirty="0">
              <a:cs typeface="Century Gothic"/>
            </a:endParaRPr>
          </a:p>
          <a:p>
            <a:pPr marL="742950" indent="-742950" algn="ctr">
              <a:buAutoNum type="arabicPeriod"/>
            </a:pPr>
            <a:endParaRPr lang="en-US" sz="3600" b="1" dirty="0"/>
          </a:p>
        </p:txBody>
      </p:sp>
      <p:pic>
        <p:nvPicPr>
          <p:cNvPr id="4" name="Picture 3"/>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59032" y="6858000"/>
            <a:ext cx="12310063" cy="1709530"/>
          </a:xfrm>
          <a:prstGeom prst="rect">
            <a:avLst/>
          </a:prstGeom>
        </p:spPr>
      </p:pic>
    </p:spTree>
    <p:extLst>
      <p:ext uri="{BB962C8B-B14F-4D97-AF65-F5344CB8AC3E}">
        <p14:creationId xmlns:p14="http://schemas.microsoft.com/office/powerpoint/2010/main" val="1115721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431231"/>
            <a:ext cx="12310063" cy="1709530"/>
          </a:xfrm>
          <a:prstGeom prst="rect">
            <a:avLst/>
          </a:prstGeom>
        </p:spPr>
      </p:pic>
      <p:pic>
        <p:nvPicPr>
          <p:cNvPr id="4" name="Picture 3"/>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4" y="6553201"/>
            <a:ext cx="12310063" cy="1709530"/>
          </a:xfrm>
          <a:prstGeom prst="rect">
            <a:avLst/>
          </a:prstGeom>
        </p:spPr>
      </p:pic>
      <p:sp>
        <p:nvSpPr>
          <p:cNvPr id="3" name="Content Placeholder 2"/>
          <p:cNvSpPr>
            <a:spLocks noGrp="1"/>
          </p:cNvSpPr>
          <p:nvPr>
            <p:ph idx="1"/>
          </p:nvPr>
        </p:nvSpPr>
        <p:spPr>
          <a:xfrm>
            <a:off x="318053" y="327518"/>
            <a:ext cx="11873948" cy="1132114"/>
          </a:xfrm>
          <a:noFill/>
          <a:ln>
            <a:noFill/>
          </a:ln>
        </p:spPr>
        <p:txBody>
          <a:bodyPr>
            <a:noAutofit/>
          </a:bodyPr>
          <a:lstStyle/>
          <a:p>
            <a:r>
              <a:rPr lang="en-US" sz="4800" b="1" dirty="0">
                <a:solidFill>
                  <a:schemeClr val="tx2">
                    <a:lumMod val="75000"/>
                  </a:schemeClr>
                </a:solidFill>
              </a:rPr>
              <a:t>"But Jesus often withdrew to lonely places and prayed." Luke 5:16</a:t>
            </a:r>
          </a:p>
          <a:p>
            <a:r>
              <a:rPr lang="zh-CN" altLang="en-US" dirty="0"/>
              <a:t>路加福音 </a:t>
            </a:r>
            <a:r>
              <a:rPr lang="en-US" altLang="zh-CN" dirty="0"/>
              <a:t>5:16 </a:t>
            </a:r>
            <a:r>
              <a:rPr lang="en-US" altLang="zh-CN" b="1" baseline="30000" dirty="0"/>
              <a:t>16 </a:t>
            </a:r>
            <a:r>
              <a:rPr lang="zh-CN" altLang="en-US" dirty="0"/>
              <a:t>耶稣却退到旷野去祷告。</a:t>
            </a:r>
            <a:endParaRPr lang="en-US" sz="4800" b="1" dirty="0">
              <a:solidFill>
                <a:schemeClr val="tx2">
                  <a:lumMod val="75000"/>
                </a:schemeClr>
              </a:solidFill>
            </a:endParaRPr>
          </a:p>
          <a:p>
            <a:r>
              <a:rPr lang="en-US" sz="4800" b="1" dirty="0">
                <a:solidFill>
                  <a:schemeClr val="tx2">
                    <a:lumMod val="75000"/>
                  </a:schemeClr>
                </a:solidFill>
              </a:rPr>
              <a:t>"Very early in the morning, while it was still dark, Jesus got up, left the house and went off to a solitary place, where he prayed." </a:t>
            </a:r>
            <a:r>
              <a:rPr lang="en-US" sz="4000" b="1" dirty="0">
                <a:solidFill>
                  <a:schemeClr val="tx2">
                    <a:lumMod val="75000"/>
                  </a:schemeClr>
                </a:solidFill>
              </a:rPr>
              <a:t>Mark 1:35</a:t>
            </a:r>
          </a:p>
          <a:p>
            <a:r>
              <a:rPr lang="zh-CN" altLang="en-US" dirty="0"/>
              <a:t>马可福音 </a:t>
            </a:r>
            <a:r>
              <a:rPr lang="en-US" altLang="zh-CN" dirty="0"/>
              <a:t>1:35 </a:t>
            </a:r>
            <a:r>
              <a:rPr lang="en-US" altLang="zh-CN" b="1" baseline="30000" dirty="0"/>
              <a:t>35 </a:t>
            </a:r>
            <a:r>
              <a:rPr lang="zh-CN" altLang="en-US" dirty="0"/>
              <a:t>次日早晨，天未亮的时候，耶稣起来到旷野地方去，在那里祷告。</a:t>
            </a:r>
            <a:endParaRPr lang="en-US" sz="4000" b="1" dirty="0">
              <a:solidFill>
                <a:schemeClr val="tx2">
                  <a:lumMod val="75000"/>
                </a:schemeClr>
              </a:solidFill>
            </a:endParaRPr>
          </a:p>
        </p:txBody>
      </p:sp>
    </p:spTree>
    <p:extLst>
      <p:ext uri="{BB962C8B-B14F-4D97-AF65-F5344CB8AC3E}">
        <p14:creationId xmlns:p14="http://schemas.microsoft.com/office/powerpoint/2010/main" val="828583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C19E72-6327-48FF-9D66-99E2591AF4A6}"/>
              </a:ext>
            </a:extLst>
          </p:cNvPr>
          <p:cNvSpPr>
            <a:spLocks noGrp="1"/>
          </p:cNvSpPr>
          <p:nvPr>
            <p:ph idx="1"/>
          </p:nvPr>
        </p:nvSpPr>
        <p:spPr>
          <a:xfrm>
            <a:off x="440787" y="967155"/>
            <a:ext cx="10972800" cy="4525963"/>
          </a:xfrm>
        </p:spPr>
        <p:txBody>
          <a:bodyPr>
            <a:normAutofit/>
          </a:bodyPr>
          <a:lstStyle/>
          <a:p>
            <a:r>
              <a:rPr lang="en-US" b="1" dirty="0">
                <a:solidFill>
                  <a:schemeClr val="tx2">
                    <a:lumMod val="75000"/>
                  </a:schemeClr>
                </a:solidFill>
              </a:rPr>
              <a:t>"After he had dismissed them, he went up on a mountainside by himself to pray.” M</a:t>
            </a:r>
            <a:r>
              <a:rPr lang="en-US" altLang="zh-CN" b="1" dirty="0">
                <a:solidFill>
                  <a:schemeClr val="tx2">
                    <a:lumMod val="75000"/>
                  </a:schemeClr>
                </a:solidFill>
              </a:rPr>
              <a:t>athew </a:t>
            </a:r>
            <a:r>
              <a:rPr lang="en-US" b="1" dirty="0">
                <a:solidFill>
                  <a:schemeClr val="tx2">
                    <a:lumMod val="75000"/>
                  </a:schemeClr>
                </a:solidFill>
              </a:rPr>
              <a:t>14:23</a:t>
            </a:r>
          </a:p>
          <a:p>
            <a:r>
              <a:rPr lang="zh-CN" altLang="en-US" dirty="0"/>
              <a:t>马太福音 </a:t>
            </a:r>
            <a:r>
              <a:rPr lang="en-US" altLang="zh-CN" dirty="0"/>
              <a:t>14:23 </a:t>
            </a:r>
            <a:r>
              <a:rPr lang="en-US" altLang="zh-CN" b="1" baseline="30000" dirty="0"/>
              <a:t>23 </a:t>
            </a:r>
            <a:r>
              <a:rPr lang="zh-CN" altLang="en-US" dirty="0"/>
              <a:t>散了众人以后，他就独自上山去祷告。到了晚上，只有他一人在那里。</a:t>
            </a:r>
            <a:endParaRPr lang="en-US" altLang="zh-CN" dirty="0"/>
          </a:p>
          <a:p>
            <a:pPr marL="0" indent="0">
              <a:buNone/>
            </a:pPr>
            <a:endParaRPr lang="en-US" b="1" dirty="0">
              <a:solidFill>
                <a:schemeClr val="tx2">
                  <a:lumMod val="75000"/>
                </a:schemeClr>
              </a:solidFill>
            </a:endParaRPr>
          </a:p>
        </p:txBody>
      </p:sp>
    </p:spTree>
    <p:extLst>
      <p:ext uri="{BB962C8B-B14F-4D97-AF65-F5344CB8AC3E}">
        <p14:creationId xmlns:p14="http://schemas.microsoft.com/office/powerpoint/2010/main" val="1438272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431231"/>
            <a:ext cx="12310063" cy="1709530"/>
          </a:xfrm>
          <a:prstGeom prst="rect">
            <a:avLst/>
          </a:prstGeom>
        </p:spPr>
      </p:pic>
      <p:pic>
        <p:nvPicPr>
          <p:cNvPr id="4" name="Picture 3"/>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4" y="6553201"/>
            <a:ext cx="12310063" cy="1709530"/>
          </a:xfrm>
          <a:prstGeom prst="rect">
            <a:avLst/>
          </a:prstGeom>
        </p:spPr>
      </p:pic>
      <p:sp>
        <p:nvSpPr>
          <p:cNvPr id="3" name="Content Placeholder 2"/>
          <p:cNvSpPr>
            <a:spLocks noGrp="1"/>
          </p:cNvSpPr>
          <p:nvPr>
            <p:ph idx="1"/>
          </p:nvPr>
        </p:nvSpPr>
        <p:spPr>
          <a:xfrm>
            <a:off x="318053" y="287761"/>
            <a:ext cx="11873948" cy="1132114"/>
          </a:xfrm>
          <a:noFill/>
          <a:ln>
            <a:noFill/>
          </a:ln>
        </p:spPr>
        <p:txBody>
          <a:bodyPr>
            <a:noAutofit/>
          </a:bodyPr>
          <a:lstStyle/>
          <a:p>
            <a:r>
              <a:rPr lang="en-US" sz="4000" b="1" dirty="0">
                <a:solidFill>
                  <a:schemeClr val="tx2">
                    <a:lumMod val="75000"/>
                  </a:schemeClr>
                </a:solidFill>
              </a:rPr>
              <a:t>"One of those days Jesus went out to a mountainside to pray, and spent the night praying to God.” Luke 6:12</a:t>
            </a:r>
          </a:p>
          <a:p>
            <a:r>
              <a:rPr lang="zh-CN" altLang="en-US" sz="4000" dirty="0"/>
              <a:t>路加福音 </a:t>
            </a:r>
            <a:r>
              <a:rPr lang="en-US" altLang="zh-CN" sz="4000" dirty="0"/>
              <a:t>6:12 </a:t>
            </a:r>
            <a:r>
              <a:rPr lang="en-US" altLang="zh-CN" sz="4000" b="1" baseline="30000" dirty="0"/>
              <a:t>12 </a:t>
            </a:r>
            <a:r>
              <a:rPr lang="zh-CN" altLang="en-US" sz="4000" dirty="0"/>
              <a:t>那时，耶稣出去上山祷告，整夜祷告神。</a:t>
            </a:r>
            <a:endParaRPr lang="en-US" sz="4000" b="1" dirty="0">
              <a:solidFill>
                <a:schemeClr val="tx2">
                  <a:lumMod val="75000"/>
                </a:schemeClr>
              </a:solidFill>
            </a:endParaRPr>
          </a:p>
          <a:p>
            <a:r>
              <a:rPr lang="en-US" sz="4000" b="1" dirty="0">
                <a:solidFill>
                  <a:schemeClr val="tx2">
                    <a:lumMod val="75000"/>
                  </a:schemeClr>
                </a:solidFill>
              </a:rPr>
              <a:t>"Once when Jesus was praying in private and his disciples were with him, he asked them, “Who do the crowds say I am?” Luke 9:18</a:t>
            </a:r>
          </a:p>
          <a:p>
            <a:r>
              <a:rPr lang="zh-CN" altLang="en-US" sz="4000" dirty="0"/>
              <a:t>路加福音 </a:t>
            </a:r>
            <a:r>
              <a:rPr lang="en-US" altLang="zh-CN" sz="4000" dirty="0"/>
              <a:t>9:18 </a:t>
            </a:r>
            <a:r>
              <a:rPr lang="en-US" altLang="zh-CN" sz="4000" b="1" baseline="30000" dirty="0"/>
              <a:t>18 </a:t>
            </a:r>
            <a:r>
              <a:rPr lang="zh-CN" altLang="en-US" sz="4000" dirty="0"/>
              <a:t>耶稣自己祷告的时候，门徒也同他在那里。耶稣问他们说：“众人说我是谁？”</a:t>
            </a:r>
            <a:endParaRPr lang="en-US" sz="4000" b="1" dirty="0">
              <a:cs typeface="Century Gothic"/>
            </a:endParaRPr>
          </a:p>
        </p:txBody>
      </p:sp>
    </p:spTree>
    <p:extLst>
      <p:ext uri="{BB962C8B-B14F-4D97-AF65-F5344CB8AC3E}">
        <p14:creationId xmlns:p14="http://schemas.microsoft.com/office/powerpoint/2010/main" val="1772583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0" y="-1351717"/>
            <a:ext cx="12310063" cy="1709530"/>
          </a:xfrm>
          <a:prstGeom prst="rect">
            <a:avLst/>
          </a:prstGeom>
        </p:spPr>
      </p:pic>
      <p:sp>
        <p:nvSpPr>
          <p:cNvPr id="3" name="Content Placeholder 2"/>
          <p:cNvSpPr>
            <a:spLocks noGrp="1"/>
          </p:cNvSpPr>
          <p:nvPr>
            <p:ph idx="1"/>
          </p:nvPr>
        </p:nvSpPr>
        <p:spPr>
          <a:xfrm>
            <a:off x="469848" y="795134"/>
            <a:ext cx="11370365" cy="1132114"/>
          </a:xfrm>
          <a:noFill/>
          <a:ln>
            <a:noFill/>
          </a:ln>
        </p:spPr>
        <p:txBody>
          <a:bodyPr>
            <a:noAutofit/>
          </a:bodyPr>
          <a:lstStyle/>
          <a:p>
            <a:pPr marL="0" indent="0" algn="ctr">
              <a:buNone/>
            </a:pPr>
            <a:r>
              <a:rPr lang="en-US" sz="8800" b="1" dirty="0">
                <a:solidFill>
                  <a:schemeClr val="tx2">
                    <a:lumMod val="75000"/>
                  </a:schemeClr>
                </a:solidFill>
              </a:rPr>
              <a:t>This intimacy will produce two things in you:</a:t>
            </a:r>
          </a:p>
          <a:p>
            <a:pPr marL="0" indent="0" algn="ctr">
              <a:buNone/>
            </a:pPr>
            <a:r>
              <a:rPr lang="zh-CN" altLang="en-US" sz="8800" b="1" dirty="0">
                <a:solidFill>
                  <a:schemeClr val="tx2">
                    <a:lumMod val="75000"/>
                  </a:schemeClr>
                </a:solidFill>
              </a:rPr>
              <a:t>亲密将带给你两件事：</a:t>
            </a:r>
            <a:endParaRPr lang="en-US" sz="8800" b="1" dirty="0">
              <a:solidFill>
                <a:schemeClr val="tx2">
                  <a:lumMod val="75000"/>
                </a:schemeClr>
              </a:solidFill>
            </a:endParaRPr>
          </a:p>
        </p:txBody>
      </p:sp>
      <p:pic>
        <p:nvPicPr>
          <p:cNvPr id="4" name="Picture 3"/>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38549" y="6553205"/>
            <a:ext cx="12310063" cy="1709530"/>
          </a:xfrm>
          <a:prstGeom prst="rect">
            <a:avLst/>
          </a:prstGeom>
        </p:spPr>
      </p:pic>
    </p:spTree>
    <p:extLst>
      <p:ext uri="{BB962C8B-B14F-4D97-AF65-F5344CB8AC3E}">
        <p14:creationId xmlns:p14="http://schemas.microsoft.com/office/powerpoint/2010/main" val="333500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15" y="454379"/>
            <a:ext cx="12237832" cy="4061704"/>
          </a:xfrm>
        </p:spPr>
        <p:txBody>
          <a:bodyPr>
            <a:noAutofit/>
          </a:bodyPr>
          <a:lstStyle/>
          <a:p>
            <a:pPr marL="0" indent="0" algn="ctr">
              <a:buNone/>
            </a:pPr>
            <a:r>
              <a:rPr lang="en-US" sz="6500" b="1" dirty="0">
                <a:solidFill>
                  <a:schemeClr val="tx2">
                    <a:lumMod val="75000"/>
                  </a:schemeClr>
                </a:solidFill>
              </a:rPr>
              <a:t>The Boldness of Peter</a:t>
            </a:r>
          </a:p>
          <a:p>
            <a:pPr marL="0" indent="0" algn="ctr">
              <a:buNone/>
            </a:pPr>
            <a:r>
              <a:rPr lang="zh-CN" altLang="en-US" sz="6500" b="1" dirty="0">
                <a:solidFill>
                  <a:schemeClr val="tx2">
                    <a:lumMod val="75000"/>
                  </a:schemeClr>
                </a:solidFill>
              </a:rPr>
              <a:t>彼得般的勇敢</a:t>
            </a:r>
            <a:endParaRPr lang="en-US" sz="6500" b="1" dirty="0">
              <a:solidFill>
                <a:schemeClr val="tx2">
                  <a:lumMod val="75000"/>
                </a:schemeClr>
              </a:solidFill>
            </a:endParaRPr>
          </a:p>
          <a:p>
            <a:pPr marL="0" indent="0" algn="ctr">
              <a:buNone/>
            </a:pPr>
            <a:r>
              <a:rPr lang="en-US" sz="6500" b="1" dirty="0">
                <a:solidFill>
                  <a:schemeClr val="tx2">
                    <a:lumMod val="75000"/>
                  </a:schemeClr>
                </a:solidFill>
              </a:rPr>
              <a:t>The Power To Choose </a:t>
            </a:r>
          </a:p>
          <a:p>
            <a:pPr marL="0" indent="0" algn="ctr">
              <a:buNone/>
            </a:pPr>
            <a:r>
              <a:rPr lang="en-US" sz="6500" b="1" dirty="0">
                <a:solidFill>
                  <a:schemeClr val="tx2">
                    <a:lumMod val="75000"/>
                  </a:schemeClr>
                </a:solidFill>
              </a:rPr>
              <a:t>The Good</a:t>
            </a:r>
          </a:p>
          <a:p>
            <a:pPr marL="0" indent="0" algn="ctr">
              <a:buNone/>
            </a:pPr>
            <a:r>
              <a:rPr lang="zh-CN" altLang="en-US" sz="6500" b="1" dirty="0">
                <a:solidFill>
                  <a:schemeClr val="tx2">
                    <a:lumMod val="75000"/>
                  </a:schemeClr>
                </a:solidFill>
                <a:cs typeface="Century Gothic"/>
              </a:rPr>
              <a:t>选择神的力量</a:t>
            </a:r>
            <a:endParaRPr lang="en-US" sz="6500" b="1" dirty="0">
              <a:solidFill>
                <a:schemeClr val="tx2">
                  <a:lumMod val="75000"/>
                </a:schemeClr>
              </a:solidFill>
              <a:cs typeface="Century Gothic"/>
            </a:endParaRPr>
          </a:p>
        </p:txBody>
      </p:sp>
      <p:pic>
        <p:nvPicPr>
          <p:cNvPr id="7" name="Picture 6"/>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300441"/>
            <a:ext cx="12310063" cy="1709530"/>
          </a:xfrm>
          <a:prstGeom prst="rect">
            <a:avLst/>
          </a:prstGeom>
        </p:spPr>
      </p:pic>
      <p:pic>
        <p:nvPicPr>
          <p:cNvPr id="8" name="Picture 7"/>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36116" y="6419732"/>
            <a:ext cx="12310063" cy="1709530"/>
          </a:xfrm>
          <a:prstGeom prst="rect">
            <a:avLst/>
          </a:prstGeom>
        </p:spPr>
      </p:pic>
    </p:spTree>
    <p:extLst>
      <p:ext uri="{BB962C8B-B14F-4D97-AF65-F5344CB8AC3E}">
        <p14:creationId xmlns:p14="http://schemas.microsoft.com/office/powerpoint/2010/main" val="717015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916" y="428081"/>
            <a:ext cx="12237832" cy="4061704"/>
          </a:xfrm>
        </p:spPr>
        <p:txBody>
          <a:bodyPr>
            <a:noAutofit/>
          </a:bodyPr>
          <a:lstStyle/>
          <a:p>
            <a:pPr marL="0" indent="0" algn="ctr">
              <a:buNone/>
            </a:pPr>
            <a:r>
              <a:rPr lang="en-US" sz="5400" b="1" dirty="0">
                <a:solidFill>
                  <a:schemeClr val="tx2">
                    <a:lumMod val="75000"/>
                  </a:schemeClr>
                </a:solidFill>
              </a:rPr>
              <a:t>The Boldness of Peter</a:t>
            </a:r>
          </a:p>
          <a:p>
            <a:pPr marL="0" indent="0" algn="ctr">
              <a:buNone/>
            </a:pPr>
            <a:r>
              <a:rPr lang="zh-CN" altLang="en-US" sz="5400" b="1" dirty="0">
                <a:solidFill>
                  <a:schemeClr val="tx2">
                    <a:lumMod val="75000"/>
                  </a:schemeClr>
                </a:solidFill>
              </a:rPr>
              <a:t>彼得般的勇敢</a:t>
            </a:r>
            <a:endParaRPr lang="en-US" sz="5400" b="1" dirty="0">
              <a:solidFill>
                <a:schemeClr val="tx2">
                  <a:lumMod val="75000"/>
                </a:schemeClr>
              </a:solidFill>
            </a:endParaRPr>
          </a:p>
          <a:p>
            <a:pPr marL="0" indent="0" algn="ctr">
              <a:buNone/>
            </a:pPr>
            <a:r>
              <a:rPr lang="en-US" sz="5400" b="1" dirty="0">
                <a:solidFill>
                  <a:schemeClr val="tx2">
                    <a:lumMod val="75000"/>
                  </a:schemeClr>
                </a:solidFill>
              </a:rPr>
              <a:t>"Then Peter stepped forward…“ Acts 2:14</a:t>
            </a:r>
          </a:p>
          <a:p>
            <a:pPr marL="0" indent="0" algn="ctr">
              <a:buNone/>
            </a:pPr>
            <a:r>
              <a:rPr lang="zh-CN" altLang="en-US" sz="5400" dirty="0"/>
              <a:t>使徒行传 </a:t>
            </a:r>
            <a:r>
              <a:rPr lang="en-US" altLang="zh-CN" sz="5400" dirty="0"/>
              <a:t>2:14</a:t>
            </a:r>
            <a:r>
              <a:rPr lang="en-US" altLang="zh-CN" sz="5400" b="1" dirty="0">
                <a:solidFill>
                  <a:schemeClr val="tx2">
                    <a:lumMod val="75000"/>
                  </a:schemeClr>
                </a:solidFill>
              </a:rPr>
              <a:t> </a:t>
            </a:r>
            <a:r>
              <a:rPr lang="en-US" altLang="zh-CN" sz="5400" b="1" baseline="30000" dirty="0"/>
              <a:t>14 </a:t>
            </a:r>
            <a:r>
              <a:rPr lang="zh-CN" altLang="en-US" sz="5400" u="sng" dirty="0"/>
              <a:t>彼得</a:t>
            </a:r>
            <a:r>
              <a:rPr lang="zh-CN" altLang="en-US" sz="5400" dirty="0"/>
              <a:t>和十一个使徒站起，高声说：“</a:t>
            </a:r>
            <a:r>
              <a:rPr lang="zh-CN" altLang="en-US" sz="5400" u="sng" dirty="0"/>
              <a:t>犹太</a:t>
            </a:r>
            <a:r>
              <a:rPr lang="zh-CN" altLang="en-US" sz="5400" dirty="0"/>
              <a:t>人和一切住在</a:t>
            </a:r>
            <a:r>
              <a:rPr lang="zh-CN" altLang="en-US" sz="5400" u="sng" dirty="0"/>
              <a:t>耶路撒冷</a:t>
            </a:r>
            <a:r>
              <a:rPr lang="zh-CN" altLang="en-US" sz="5400" dirty="0"/>
              <a:t>的人哪，这件事你们当知道，也当侧耳听我的话。</a:t>
            </a:r>
            <a:endParaRPr lang="en-US" altLang="zh-CN" sz="5400" dirty="0"/>
          </a:p>
        </p:txBody>
      </p:sp>
      <p:pic>
        <p:nvPicPr>
          <p:cNvPr id="7" name="Picture 6"/>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300441"/>
            <a:ext cx="12310063" cy="1709530"/>
          </a:xfrm>
          <a:prstGeom prst="rect">
            <a:avLst/>
          </a:prstGeom>
        </p:spPr>
      </p:pic>
    </p:spTree>
    <p:extLst>
      <p:ext uri="{BB962C8B-B14F-4D97-AF65-F5344CB8AC3E}">
        <p14:creationId xmlns:p14="http://schemas.microsoft.com/office/powerpoint/2010/main" val="1380024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300441"/>
            <a:ext cx="12310063" cy="1709530"/>
          </a:xfrm>
          <a:prstGeom prst="rect">
            <a:avLst/>
          </a:prstGeom>
        </p:spPr>
      </p:pic>
      <p:pic>
        <p:nvPicPr>
          <p:cNvPr id="8" name="Picture 7"/>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36116" y="6419732"/>
            <a:ext cx="12310063" cy="1709530"/>
          </a:xfrm>
          <a:prstGeom prst="rect">
            <a:avLst/>
          </a:prstGeom>
        </p:spPr>
      </p:pic>
      <p:sp>
        <p:nvSpPr>
          <p:cNvPr id="3" name="Content Placeholder 2"/>
          <p:cNvSpPr>
            <a:spLocks noGrp="1"/>
          </p:cNvSpPr>
          <p:nvPr>
            <p:ph idx="1"/>
          </p:nvPr>
        </p:nvSpPr>
        <p:spPr>
          <a:xfrm>
            <a:off x="195193" y="162111"/>
            <a:ext cx="11847443" cy="4061704"/>
          </a:xfrm>
        </p:spPr>
        <p:txBody>
          <a:bodyPr>
            <a:noAutofit/>
          </a:bodyPr>
          <a:lstStyle/>
          <a:p>
            <a:pPr marL="0" indent="0" algn="ctr">
              <a:buNone/>
            </a:pPr>
            <a:r>
              <a:rPr lang="en-US" sz="6000" b="1" dirty="0">
                <a:solidFill>
                  <a:schemeClr val="tx2">
                    <a:lumMod val="75000"/>
                  </a:schemeClr>
                </a:solidFill>
              </a:rPr>
              <a:t>The Power To Choose The Good</a:t>
            </a:r>
          </a:p>
          <a:p>
            <a:pPr marL="0" indent="0" algn="ctr">
              <a:buNone/>
            </a:pPr>
            <a:r>
              <a:rPr lang="zh-CN" altLang="en-US" sz="6000" b="1" dirty="0">
                <a:solidFill>
                  <a:schemeClr val="tx2">
                    <a:lumMod val="75000"/>
                  </a:schemeClr>
                </a:solidFill>
              </a:rPr>
              <a:t>选择神的力量</a:t>
            </a:r>
            <a:endParaRPr lang="en-US" sz="6000" b="1" dirty="0">
              <a:solidFill>
                <a:schemeClr val="tx2">
                  <a:lumMod val="75000"/>
                </a:schemeClr>
              </a:solidFill>
            </a:endParaRPr>
          </a:p>
          <a:p>
            <a:pPr marL="0" indent="0" algn="ctr">
              <a:buNone/>
            </a:pPr>
            <a:r>
              <a:rPr lang="en-US" sz="3600" b="1" dirty="0">
                <a:solidFill>
                  <a:schemeClr val="tx2">
                    <a:lumMod val="75000"/>
                  </a:schemeClr>
                </a:solidFill>
              </a:rPr>
              <a:t>"I have the right to do anything," </a:t>
            </a:r>
          </a:p>
          <a:p>
            <a:pPr marL="0" indent="0" algn="ctr">
              <a:buNone/>
            </a:pPr>
            <a:r>
              <a:rPr lang="en-US" sz="3600" b="1" dirty="0">
                <a:solidFill>
                  <a:schemeClr val="tx2">
                    <a:lumMod val="75000"/>
                  </a:schemeClr>
                </a:solidFill>
              </a:rPr>
              <a:t>you say--but not everything is beneficial. </a:t>
            </a:r>
          </a:p>
          <a:p>
            <a:pPr marL="0" indent="0" algn="ctr">
              <a:buNone/>
            </a:pPr>
            <a:r>
              <a:rPr lang="en-US" sz="3600" b="1" dirty="0">
                <a:solidFill>
                  <a:schemeClr val="tx2">
                    <a:lumMod val="75000"/>
                  </a:schemeClr>
                </a:solidFill>
              </a:rPr>
              <a:t>"I have the right to do anything"--but I will not be mastered by anything." 1 Cor 6:12</a:t>
            </a:r>
          </a:p>
          <a:p>
            <a:pPr marL="0" indent="0" algn="ctr">
              <a:buNone/>
            </a:pPr>
            <a:r>
              <a:rPr lang="zh-CN" altLang="en-US" sz="3600" dirty="0"/>
              <a:t>哥林多前书 </a:t>
            </a:r>
            <a:r>
              <a:rPr lang="en-US" altLang="zh-CN" sz="3600" dirty="0"/>
              <a:t>6:12 </a:t>
            </a:r>
            <a:r>
              <a:rPr lang="en-US" altLang="zh-CN" sz="3600" b="1" baseline="30000" dirty="0"/>
              <a:t>12 </a:t>
            </a:r>
            <a:r>
              <a:rPr lang="zh-CN" altLang="en-US" sz="3600" dirty="0"/>
              <a:t>凡事我都可行，但不都有益处；凡事我都可行，但无论哪一件，我总不受它的辖制</a:t>
            </a:r>
            <a:r>
              <a:rPr lang="zh-CN" altLang="en-US" dirty="0"/>
              <a:t>。</a:t>
            </a:r>
            <a:endParaRPr lang="en-US" sz="4200" b="1" dirty="0">
              <a:solidFill>
                <a:schemeClr val="tx2">
                  <a:lumMod val="75000"/>
                </a:schemeClr>
              </a:solidFill>
            </a:endParaRPr>
          </a:p>
        </p:txBody>
      </p:sp>
    </p:spTree>
    <p:extLst>
      <p:ext uri="{BB962C8B-B14F-4D97-AF65-F5344CB8AC3E}">
        <p14:creationId xmlns:p14="http://schemas.microsoft.com/office/powerpoint/2010/main" val="1151134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300441"/>
            <a:ext cx="12310063" cy="1709530"/>
          </a:xfrm>
          <a:prstGeom prst="rect">
            <a:avLst/>
          </a:prstGeom>
        </p:spPr>
      </p:pic>
      <p:sp>
        <p:nvSpPr>
          <p:cNvPr id="3" name="Content Placeholder 2"/>
          <p:cNvSpPr>
            <a:spLocks noGrp="1"/>
          </p:cNvSpPr>
          <p:nvPr>
            <p:ph idx="1"/>
          </p:nvPr>
        </p:nvSpPr>
        <p:spPr>
          <a:xfrm>
            <a:off x="172278" y="-653815"/>
            <a:ext cx="11847443" cy="2763969"/>
          </a:xfrm>
        </p:spPr>
        <p:txBody>
          <a:bodyPr>
            <a:noAutofit/>
          </a:bodyPr>
          <a:lstStyle/>
          <a:p>
            <a:pPr marL="0" indent="0" algn="ctr">
              <a:buNone/>
            </a:pPr>
            <a:r>
              <a:rPr lang="en-US" sz="5400" b="1" dirty="0">
                <a:solidFill>
                  <a:schemeClr val="tx2">
                    <a:lumMod val="75000"/>
                  </a:schemeClr>
                </a:solidFill>
              </a:rPr>
              <a:t>The Power To Choose The Good </a:t>
            </a:r>
          </a:p>
          <a:p>
            <a:pPr marL="0" indent="0" algn="ctr">
              <a:buNone/>
            </a:pPr>
            <a:r>
              <a:rPr lang="zh-CN" altLang="en-US" sz="5400" b="1" dirty="0">
                <a:solidFill>
                  <a:schemeClr val="tx2">
                    <a:lumMod val="75000"/>
                  </a:schemeClr>
                </a:solidFill>
              </a:rPr>
              <a:t>选择神的力量</a:t>
            </a:r>
            <a:endParaRPr lang="en-US" sz="5400" b="1" dirty="0">
              <a:solidFill>
                <a:schemeClr val="tx2">
                  <a:lumMod val="75000"/>
                </a:schemeClr>
              </a:solidFill>
            </a:endParaRPr>
          </a:p>
          <a:p>
            <a:pPr marL="0" indent="0" algn="ctr">
              <a:buNone/>
            </a:pPr>
            <a:r>
              <a:rPr lang="en-US" sz="4400" b="1" dirty="0">
                <a:solidFill>
                  <a:schemeClr val="tx2">
                    <a:lumMod val="75000"/>
                  </a:schemeClr>
                </a:solidFill>
              </a:rPr>
              <a:t>"You, my brothers and sisters, were called to be free. But do not use your freedom to indulge the flesh; rather, serve one another humbly in love.” Galatians 5:13</a:t>
            </a:r>
          </a:p>
          <a:p>
            <a:pPr marL="0" indent="0" algn="ctr">
              <a:buNone/>
            </a:pPr>
            <a:r>
              <a:rPr lang="zh-CN" altLang="en-US" sz="4400" dirty="0"/>
              <a:t>加拉太书 </a:t>
            </a:r>
            <a:r>
              <a:rPr lang="en-US" altLang="zh-CN" sz="4400" dirty="0"/>
              <a:t>5:13 </a:t>
            </a:r>
            <a:r>
              <a:rPr lang="en-US" altLang="zh-CN" sz="4400" b="1" baseline="30000" dirty="0"/>
              <a:t>13 </a:t>
            </a:r>
            <a:r>
              <a:rPr lang="zh-CN" altLang="en-US" sz="4400" dirty="0"/>
              <a:t>弟兄们，你们蒙召是要得自由，只是不可将你们的自由当做放纵情欲的机会，总要用爱心互相服侍。</a:t>
            </a:r>
            <a:endParaRPr lang="en-US" sz="4400" b="1" dirty="0">
              <a:solidFill>
                <a:schemeClr val="tx2">
                  <a:lumMod val="75000"/>
                </a:schemeClr>
              </a:solidFill>
            </a:endParaRPr>
          </a:p>
        </p:txBody>
      </p:sp>
    </p:spTree>
    <p:extLst>
      <p:ext uri="{BB962C8B-B14F-4D97-AF65-F5344CB8AC3E}">
        <p14:creationId xmlns:p14="http://schemas.microsoft.com/office/powerpoint/2010/main" val="516912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118063" y="-1300441"/>
            <a:ext cx="12310063" cy="1709530"/>
          </a:xfrm>
          <a:prstGeom prst="rect">
            <a:avLst/>
          </a:prstGeom>
        </p:spPr>
      </p:pic>
      <p:pic>
        <p:nvPicPr>
          <p:cNvPr id="8" name="Picture 7"/>
          <p:cNvPicPr>
            <a:picLocks noChangeAspect="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36116" y="6419732"/>
            <a:ext cx="12310063" cy="1709530"/>
          </a:xfrm>
          <a:prstGeom prst="rect">
            <a:avLst/>
          </a:prstGeom>
        </p:spPr>
      </p:pic>
      <p:sp>
        <p:nvSpPr>
          <p:cNvPr id="3" name="Content Placeholder 2"/>
          <p:cNvSpPr>
            <a:spLocks noGrp="1"/>
          </p:cNvSpPr>
          <p:nvPr>
            <p:ph idx="1"/>
          </p:nvPr>
        </p:nvSpPr>
        <p:spPr>
          <a:xfrm>
            <a:off x="234950" y="508911"/>
            <a:ext cx="11847443" cy="4061704"/>
          </a:xfrm>
        </p:spPr>
        <p:txBody>
          <a:bodyPr>
            <a:noAutofit/>
          </a:bodyPr>
          <a:lstStyle/>
          <a:p>
            <a:pPr marL="0" indent="0">
              <a:buNone/>
            </a:pPr>
            <a:r>
              <a:rPr lang="en-US" sz="4000" b="1" dirty="0">
                <a:solidFill>
                  <a:schemeClr val="tx2">
                    <a:lumMod val="75000"/>
                  </a:schemeClr>
                </a:solidFill>
              </a:rPr>
              <a:t>“The Lord knows those who are His,” and, “Everyone who names the name of the Lord is to abstain from wickedness.”</a:t>
            </a:r>
          </a:p>
          <a:p>
            <a:pPr marL="0" indent="0">
              <a:buNone/>
            </a:pPr>
            <a:r>
              <a:rPr lang="en-US" sz="4000" b="1" dirty="0">
                <a:solidFill>
                  <a:schemeClr val="tx2">
                    <a:lumMod val="75000"/>
                  </a:schemeClr>
                </a:solidFill>
              </a:rPr>
              <a:t>Now in a large house there are not only gold and silver vessels, but also vessels of wood and of earthenware, and some to honor and some to dishonor. Therefore, if anyone cleanses himself from these things, he will be a vessel for honor, sanctified, </a:t>
            </a:r>
            <a:r>
              <a:rPr lang="en-US" sz="4400" b="1" i="1" u="sng" dirty="0">
                <a:solidFill>
                  <a:schemeClr val="tx2">
                    <a:lumMod val="75000"/>
                  </a:schemeClr>
                </a:solidFill>
              </a:rPr>
              <a:t>useful</a:t>
            </a:r>
            <a:r>
              <a:rPr lang="en-US" sz="4400" b="1" dirty="0">
                <a:solidFill>
                  <a:schemeClr val="tx2">
                    <a:lumMod val="75000"/>
                  </a:schemeClr>
                </a:solidFill>
              </a:rPr>
              <a:t> </a:t>
            </a:r>
            <a:r>
              <a:rPr lang="en-US" sz="4000" b="1" dirty="0">
                <a:solidFill>
                  <a:schemeClr val="tx2">
                    <a:lumMod val="75000"/>
                  </a:schemeClr>
                </a:solidFill>
              </a:rPr>
              <a:t>to the Master, </a:t>
            </a:r>
            <a:r>
              <a:rPr lang="en-US" sz="4400" b="1" i="1" u="sng" dirty="0">
                <a:solidFill>
                  <a:schemeClr val="tx2">
                    <a:lumMod val="75000"/>
                  </a:schemeClr>
                </a:solidFill>
              </a:rPr>
              <a:t>prepared</a:t>
            </a:r>
            <a:r>
              <a:rPr lang="en-US" sz="4000" b="1" dirty="0">
                <a:solidFill>
                  <a:schemeClr val="tx2">
                    <a:lumMod val="75000"/>
                  </a:schemeClr>
                </a:solidFill>
              </a:rPr>
              <a:t> for every good work.” 2 Timothy 2:19</a:t>
            </a:r>
            <a:endParaRPr lang="en-US" sz="2400" b="1" dirty="0">
              <a:solidFill>
                <a:schemeClr val="tx2">
                  <a:lumMod val="75000"/>
                </a:schemeClr>
              </a:solidFill>
            </a:endParaRPr>
          </a:p>
        </p:txBody>
      </p:sp>
    </p:spTree>
    <p:extLst>
      <p:ext uri="{BB962C8B-B14F-4D97-AF65-F5344CB8AC3E}">
        <p14:creationId xmlns:p14="http://schemas.microsoft.com/office/powerpoint/2010/main" val="2020172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09AB8F-9F36-44D5-B911-C09EC3EB6548}"/>
              </a:ext>
            </a:extLst>
          </p:cNvPr>
          <p:cNvSpPr>
            <a:spLocks noGrp="1"/>
          </p:cNvSpPr>
          <p:nvPr>
            <p:ph idx="1"/>
          </p:nvPr>
        </p:nvSpPr>
        <p:spPr>
          <a:xfrm>
            <a:off x="609600" y="689317"/>
            <a:ext cx="10972800" cy="5436847"/>
          </a:xfrm>
        </p:spPr>
        <p:txBody>
          <a:bodyPr/>
          <a:lstStyle/>
          <a:p>
            <a:pPr marL="0" indent="0">
              <a:buNone/>
            </a:pPr>
            <a:r>
              <a:rPr lang="zh-CN" altLang="en-US" sz="4800" dirty="0"/>
              <a:t>提摩太后书 </a:t>
            </a:r>
            <a:r>
              <a:rPr lang="en-US" altLang="zh-CN" sz="4800" dirty="0"/>
              <a:t>2:19  </a:t>
            </a:r>
            <a:r>
              <a:rPr lang="en-US" altLang="zh-CN" sz="4800" b="1" baseline="30000" dirty="0"/>
              <a:t>19 </a:t>
            </a:r>
            <a:r>
              <a:rPr lang="zh-CN" altLang="en-US" sz="4800" dirty="0"/>
              <a:t>然而，神坚固的根基立住了，上面有这印记说：“主认识谁是他的人”，又说：“凡称呼主名的人总要离开不义。”</a:t>
            </a:r>
            <a:endParaRPr lang="en-US" altLang="zh-CN" sz="4800" dirty="0"/>
          </a:p>
          <a:p>
            <a:endParaRPr lang="en-US" dirty="0"/>
          </a:p>
        </p:txBody>
      </p:sp>
      <p:pic>
        <p:nvPicPr>
          <p:cNvPr id="4" name="Picture 3">
            <a:extLst>
              <a:ext uri="{FF2B5EF4-FFF2-40B4-BE49-F238E27FC236}">
                <a16:creationId xmlns:a16="http://schemas.microsoft.com/office/drawing/2014/main" id="{FCF65393-D91C-48A2-9531-6785F4C10D5E}"/>
              </a:ext>
            </a:extLst>
          </p:cNvPr>
          <p:cNvPicPr>
            <a:picLocks noChangeAspect="1"/>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89927" y="-1300441"/>
            <a:ext cx="12310063" cy="1709530"/>
          </a:xfrm>
          <a:prstGeom prst="rect">
            <a:avLst/>
          </a:prstGeom>
        </p:spPr>
      </p:pic>
      <p:pic>
        <p:nvPicPr>
          <p:cNvPr id="5" name="Picture 4">
            <a:extLst>
              <a:ext uri="{FF2B5EF4-FFF2-40B4-BE49-F238E27FC236}">
                <a16:creationId xmlns:a16="http://schemas.microsoft.com/office/drawing/2014/main" id="{A00F621C-5C8C-4D2B-A673-D05A2A758F00}"/>
              </a:ext>
            </a:extLst>
          </p:cNvPr>
          <p:cNvPicPr>
            <a:picLocks noChangeAspect="1"/>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l="35889" t="55072" b="20000"/>
          <a:stretch/>
        </p:blipFill>
        <p:spPr>
          <a:xfrm>
            <a:off x="-36116" y="6419732"/>
            <a:ext cx="12310063" cy="1709530"/>
          </a:xfrm>
          <a:prstGeom prst="rect">
            <a:avLst/>
          </a:prstGeom>
        </p:spPr>
      </p:pic>
    </p:spTree>
    <p:extLst>
      <p:ext uri="{BB962C8B-B14F-4D97-AF65-F5344CB8AC3E}">
        <p14:creationId xmlns:p14="http://schemas.microsoft.com/office/powerpoint/2010/main" val="937599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36533</TotalTime>
  <Words>408</Words>
  <Application>Microsoft Office PowerPoint</Application>
  <PresentationFormat>Widescreen</PresentationFormat>
  <Paragraphs>53</Paragraphs>
  <Slides>13</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Hope Chapel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Bryan Finley</dc:creator>
  <cp:lastModifiedBy>Shu Sophia Zhang</cp:lastModifiedBy>
  <cp:revision>421</cp:revision>
  <cp:lastPrinted>2017-03-16T19:40:56Z</cp:lastPrinted>
  <dcterms:created xsi:type="dcterms:W3CDTF">2015-04-02T15:33:18Z</dcterms:created>
  <dcterms:modified xsi:type="dcterms:W3CDTF">2019-03-31T04:05:37Z</dcterms:modified>
</cp:coreProperties>
</file>