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732" r:id="rId2"/>
    <p:sldId id="680" r:id="rId3"/>
    <p:sldId id="730" r:id="rId4"/>
    <p:sldId id="731" r:id="rId5"/>
    <p:sldId id="694" r:id="rId6"/>
    <p:sldId id="733" r:id="rId7"/>
    <p:sldId id="734" r:id="rId8"/>
    <p:sldId id="735" r:id="rId9"/>
    <p:sldId id="736" r:id="rId10"/>
    <p:sldId id="737" r:id="rId11"/>
    <p:sldId id="738" r:id="rId12"/>
    <p:sldId id="739" r:id="rId13"/>
    <p:sldId id="740" r:id="rId14"/>
    <p:sldId id="741" r:id="rId15"/>
    <p:sldId id="742" r:id="rId16"/>
    <p:sldId id="743" r:id="rId17"/>
    <p:sldId id="745" r:id="rId18"/>
    <p:sldId id="747" r:id="rId19"/>
    <p:sldId id="746" r:id="rId20"/>
    <p:sldId id="748" r:id="rId21"/>
    <p:sldId id="749" r:id="rId22"/>
    <p:sldId id="750" r:id="rId23"/>
    <p:sldId id="751" r:id="rId24"/>
    <p:sldId id="752" r:id="rId25"/>
    <p:sldId id="75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5/11/19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5/11/19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康乃馨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19" y="191988"/>
            <a:ext cx="8224801" cy="52427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61288" y="5611930"/>
            <a:ext cx="40318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000" dirty="0" smtClean="0">
                <a:ln w="11430"/>
                <a:solidFill>
                  <a:srgbClr val="76993F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母親節快樂</a:t>
            </a:r>
            <a:endParaRPr lang="en-US" sz="6000" dirty="0">
              <a:solidFill>
                <a:srgbClr val="76993F"/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1509094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98446672753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57" y="354437"/>
            <a:ext cx="8520126" cy="6114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086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8472529658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20" y="383974"/>
            <a:ext cx="8165736" cy="599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4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康乃馨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19" y="191988"/>
            <a:ext cx="8224801" cy="52427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61288" y="5611930"/>
            <a:ext cx="40318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000" dirty="0" smtClean="0">
                <a:ln w="11430"/>
                <a:solidFill>
                  <a:srgbClr val="76993F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母親節快樂</a:t>
            </a:r>
            <a:endParaRPr lang="en-US" sz="6000" dirty="0">
              <a:solidFill>
                <a:srgbClr val="76993F"/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036221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42566" y="1492113"/>
            <a:ext cx="80234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進入安息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713462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1" y="529896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以賽亞書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49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:15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婦人焉能忘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記他喫奶的嬰孩、不憐恤他所生的兒子．即或有忘記的、我卻不忘記你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46704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64878" y="1526639"/>
            <a:ext cx="5193389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愛</a:t>
            </a:r>
            <a:r>
              <a:rPr lang="en-US" altLang="zh-TW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耐心</a:t>
            </a:r>
            <a:r>
              <a:rPr 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 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864878" y="3425349"/>
            <a:ext cx="5916935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忙碌</a:t>
            </a:r>
            <a:r>
              <a:rPr lang="en-US" altLang="zh-TW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勞累</a:t>
            </a:r>
            <a:endParaRPr lang="en-US" sz="7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086069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1" y="529896"/>
            <a:ext cx="8023412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馬太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福音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11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:28 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凡勞苦擔重擔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的可以到我這裡來，我就使你們得安息。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1241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83766" y="1492113"/>
            <a:ext cx="802341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什麼是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“安息”？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871211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1" y="529896"/>
            <a:ext cx="8023412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創世記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2: 2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到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第七日，神造物的工已經完畢，就在第七日歇了他一切的工，安息了。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神賜福給第七日，定為聖日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；因為在這日，神歇了他一切創造的工，就安息了。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8380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94014" y="909447"/>
            <a:ext cx="818050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安息日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（出</a:t>
            </a:r>
            <a:r>
              <a:rPr lang="en-US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16:1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27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94014" y="2589513"/>
            <a:ext cx="844998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安息年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利</a:t>
            </a:r>
            <a:r>
              <a:rPr lang="zh-TW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25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94014" y="4243293"/>
            <a:ext cx="831339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禧</a:t>
            </a: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年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利</a:t>
            </a:r>
            <a:r>
              <a:rPr lang="zh-TW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</a:t>
            </a:r>
            <a:r>
              <a:rPr lang="en-US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5</a:t>
            </a:r>
            <a:r>
              <a:rPr lang="en-US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:1</a:t>
            </a:r>
            <a:r>
              <a:rPr lang="en-US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0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zh-TW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</a:t>
            </a:r>
            <a:r>
              <a:rPr lang="en-US" altLang="zh-TW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7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785068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463098"/>
            <a:ext cx="896023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守“安息”的目的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6985034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463098"/>
            <a:ext cx="896023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我們需要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守“安息”日嗎？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441707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0" y="529896"/>
            <a:ext cx="8536939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歌羅西書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2: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16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17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所以不拘在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飲食上、或節期、月朔、安息日、都不可讓人論斷你們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．這些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原是後事的影兒．那形體卻是基督。 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213755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1" y="529896"/>
            <a:ext cx="8023412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馬太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福音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11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:28 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凡勞苦擔重擔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的可以到我這裡來，我就使你們得安息。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78908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522171"/>
            <a:ext cx="847157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如何進入安息？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5358103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1" y="323141"/>
            <a:ext cx="80234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詩篇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46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:10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你們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要休息，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要知道我是神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40941" y="2469253"/>
            <a:ext cx="8023412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希伯來書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:2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因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為有福音傳給我們、像傳給他們一樣．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只是所聽見的道與他們無益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因為他們沒有信心與所聽見的道調和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5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148108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522171"/>
            <a:ext cx="847157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相信神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3624502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0" y="323141"/>
            <a:ext cx="8566471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詩篇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62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:5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我的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心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啊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你當默默無聲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，專等候神，因為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我的盼望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是從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祂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而來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77529" y="3473493"/>
            <a:ext cx="8566471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馬太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福音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11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:29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我心裡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柔和謙卑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，你們當負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我的軛，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學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我的樣式，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這樣，你們心裡就必得享安息 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3812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366440" y="1138197"/>
            <a:ext cx="6828829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相信神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心裡安靜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251126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0" y="323141"/>
            <a:ext cx="8566471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希伯來書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:10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11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因為那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進入安息的、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乃是歇了自己的工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、正如　神歇了他的工一樣。 所以我們務必竭力進入那安息、免得有人學那不信從的樣子跌倒了 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37598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0" y="323141"/>
            <a:ext cx="8566471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馬太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福音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11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29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342900" lvl="1" indent="-34290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我心裡柔和謙卑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你們當負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我的軛，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學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我的樣式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這樣，你們心裡就必得享安息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571504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366440" y="1138197"/>
            <a:ext cx="682882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相信神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心裡安靜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歇自己的工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竭力進入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601402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0" y="825261"/>
            <a:ext cx="856647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342900" lvl="1" indent="-342900"/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安息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不是不做事，安息是先連於神，進入心底最深刻的安息，再依靠神的恩典做事。</a:t>
            </a:r>
            <a:r>
              <a:rPr 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98878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366440" y="1138197"/>
            <a:ext cx="682882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相信神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心裡安靜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歇自己的工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竭力進入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879003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7822</TotalTime>
  <Words>357</Words>
  <Application>Microsoft Macintosh PowerPoint</Application>
  <PresentationFormat>On-screen Show (4:3)</PresentationFormat>
  <Paragraphs>55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199</cp:revision>
  <dcterms:created xsi:type="dcterms:W3CDTF">2018-05-06T00:06:01Z</dcterms:created>
  <dcterms:modified xsi:type="dcterms:W3CDTF">2019-05-12T15:07:12Z</dcterms:modified>
</cp:coreProperties>
</file>