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708" r:id="rId2"/>
    <p:sldMasterId id="2147483720" r:id="rId3"/>
    <p:sldMasterId id="2147483732" r:id="rId4"/>
    <p:sldMasterId id="2147483744" r:id="rId5"/>
    <p:sldMasterId id="2147483756" r:id="rId6"/>
    <p:sldMasterId id="2147483768" r:id="rId7"/>
    <p:sldMasterId id="2147483780" r:id="rId8"/>
  </p:sldMasterIdLst>
  <p:notesMasterIdLst>
    <p:notesMasterId r:id="rId44"/>
  </p:notesMasterIdLst>
  <p:sldIdLst>
    <p:sldId id="731" r:id="rId9"/>
    <p:sldId id="773" r:id="rId10"/>
    <p:sldId id="774" r:id="rId11"/>
    <p:sldId id="771" r:id="rId12"/>
    <p:sldId id="694" r:id="rId13"/>
    <p:sldId id="780" r:id="rId14"/>
    <p:sldId id="782" r:id="rId15"/>
    <p:sldId id="781" r:id="rId16"/>
    <p:sldId id="783" r:id="rId17"/>
    <p:sldId id="785" r:id="rId18"/>
    <p:sldId id="784" r:id="rId19"/>
    <p:sldId id="788" r:id="rId20"/>
    <p:sldId id="787" r:id="rId21"/>
    <p:sldId id="786" r:id="rId22"/>
    <p:sldId id="790" r:id="rId23"/>
    <p:sldId id="789" r:id="rId24"/>
    <p:sldId id="791" r:id="rId25"/>
    <p:sldId id="792" r:id="rId26"/>
    <p:sldId id="793" r:id="rId27"/>
    <p:sldId id="794" r:id="rId28"/>
    <p:sldId id="795" r:id="rId29"/>
    <p:sldId id="778" r:id="rId30"/>
    <p:sldId id="796" r:id="rId31"/>
    <p:sldId id="797" r:id="rId32"/>
    <p:sldId id="798" r:id="rId33"/>
    <p:sldId id="799" r:id="rId34"/>
    <p:sldId id="800" r:id="rId35"/>
    <p:sldId id="801" r:id="rId36"/>
    <p:sldId id="772" r:id="rId37"/>
    <p:sldId id="802" r:id="rId38"/>
    <p:sldId id="777" r:id="rId39"/>
    <p:sldId id="804" r:id="rId40"/>
    <p:sldId id="803" r:id="rId41"/>
    <p:sldId id="807" r:id="rId42"/>
    <p:sldId id="806" r:id="rId4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-175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presProps" Target="presProps.xml"/><Relationship Id="rId47" Type="http://schemas.openxmlformats.org/officeDocument/2006/relationships/viewProps" Target="viewProps.xml"/><Relationship Id="rId48" Type="http://schemas.openxmlformats.org/officeDocument/2006/relationships/theme" Target="theme/theme1.xml"/><Relationship Id="rId49" Type="http://schemas.openxmlformats.org/officeDocument/2006/relationships/tableStyles" Target="tableStyles.xml"/><Relationship Id="rId20" Type="http://schemas.openxmlformats.org/officeDocument/2006/relationships/slide" Target="slides/slide12.xml"/><Relationship Id="rId21" Type="http://schemas.openxmlformats.org/officeDocument/2006/relationships/slide" Target="slides/slide13.xml"/><Relationship Id="rId22" Type="http://schemas.openxmlformats.org/officeDocument/2006/relationships/slide" Target="slides/slide14.xml"/><Relationship Id="rId23" Type="http://schemas.openxmlformats.org/officeDocument/2006/relationships/slide" Target="slides/slide15.xml"/><Relationship Id="rId24" Type="http://schemas.openxmlformats.org/officeDocument/2006/relationships/slide" Target="slides/slide16.xml"/><Relationship Id="rId25" Type="http://schemas.openxmlformats.org/officeDocument/2006/relationships/slide" Target="slides/slide17.xml"/><Relationship Id="rId26" Type="http://schemas.openxmlformats.org/officeDocument/2006/relationships/slide" Target="slides/slide18.xml"/><Relationship Id="rId27" Type="http://schemas.openxmlformats.org/officeDocument/2006/relationships/slide" Target="slides/slide19.xml"/><Relationship Id="rId28" Type="http://schemas.openxmlformats.org/officeDocument/2006/relationships/slide" Target="slides/slide20.xml"/><Relationship Id="rId29" Type="http://schemas.openxmlformats.org/officeDocument/2006/relationships/slide" Target="slides/slide21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30" Type="http://schemas.openxmlformats.org/officeDocument/2006/relationships/slide" Target="slides/slide22.xml"/><Relationship Id="rId31" Type="http://schemas.openxmlformats.org/officeDocument/2006/relationships/slide" Target="slides/slide23.xml"/><Relationship Id="rId32" Type="http://schemas.openxmlformats.org/officeDocument/2006/relationships/slide" Target="slides/slide24.xml"/><Relationship Id="rId9" Type="http://schemas.openxmlformats.org/officeDocument/2006/relationships/slide" Target="slides/slide1.xml"/><Relationship Id="rId6" Type="http://schemas.openxmlformats.org/officeDocument/2006/relationships/slideMaster" Target="slideMasters/slideMaster6.xml"/><Relationship Id="rId7" Type="http://schemas.openxmlformats.org/officeDocument/2006/relationships/slideMaster" Target="slideMasters/slideMaster7.xml"/><Relationship Id="rId8" Type="http://schemas.openxmlformats.org/officeDocument/2006/relationships/slideMaster" Target="slideMasters/slideMaster8.xml"/><Relationship Id="rId33" Type="http://schemas.openxmlformats.org/officeDocument/2006/relationships/slide" Target="slides/slide25.xml"/><Relationship Id="rId34" Type="http://schemas.openxmlformats.org/officeDocument/2006/relationships/slide" Target="slides/slide26.xml"/><Relationship Id="rId35" Type="http://schemas.openxmlformats.org/officeDocument/2006/relationships/slide" Target="slides/slide27.xml"/><Relationship Id="rId36" Type="http://schemas.openxmlformats.org/officeDocument/2006/relationships/slide" Target="slides/slide28.xml"/><Relationship Id="rId10" Type="http://schemas.openxmlformats.org/officeDocument/2006/relationships/slide" Target="slides/slide2.xml"/><Relationship Id="rId11" Type="http://schemas.openxmlformats.org/officeDocument/2006/relationships/slide" Target="slides/slide3.xml"/><Relationship Id="rId12" Type="http://schemas.openxmlformats.org/officeDocument/2006/relationships/slide" Target="slides/slide4.xml"/><Relationship Id="rId13" Type="http://schemas.openxmlformats.org/officeDocument/2006/relationships/slide" Target="slides/slide5.xml"/><Relationship Id="rId14" Type="http://schemas.openxmlformats.org/officeDocument/2006/relationships/slide" Target="slides/slide6.xml"/><Relationship Id="rId15" Type="http://schemas.openxmlformats.org/officeDocument/2006/relationships/slide" Target="slides/slide7.xml"/><Relationship Id="rId16" Type="http://schemas.openxmlformats.org/officeDocument/2006/relationships/slide" Target="slides/slide8.xml"/><Relationship Id="rId17" Type="http://schemas.openxmlformats.org/officeDocument/2006/relationships/slide" Target="slides/slide9.xml"/><Relationship Id="rId18" Type="http://schemas.openxmlformats.org/officeDocument/2006/relationships/slide" Target="slides/slide10.xml"/><Relationship Id="rId19" Type="http://schemas.openxmlformats.org/officeDocument/2006/relationships/slide" Target="slides/slide11.xml"/><Relationship Id="rId37" Type="http://schemas.openxmlformats.org/officeDocument/2006/relationships/slide" Target="slides/slide29.xml"/><Relationship Id="rId38" Type="http://schemas.openxmlformats.org/officeDocument/2006/relationships/slide" Target="slides/slide30.xml"/><Relationship Id="rId39" Type="http://schemas.openxmlformats.org/officeDocument/2006/relationships/slide" Target="slides/slide31.xml"/><Relationship Id="rId40" Type="http://schemas.openxmlformats.org/officeDocument/2006/relationships/slide" Target="slides/slide32.xml"/><Relationship Id="rId41" Type="http://schemas.openxmlformats.org/officeDocument/2006/relationships/slide" Target="slides/slide33.xml"/><Relationship Id="rId42" Type="http://schemas.openxmlformats.org/officeDocument/2006/relationships/slide" Target="slides/slide34.xml"/><Relationship Id="rId43" Type="http://schemas.openxmlformats.org/officeDocument/2006/relationships/slide" Target="slides/slide35.xml"/><Relationship Id="rId44" Type="http://schemas.openxmlformats.org/officeDocument/2006/relationships/notesMaster" Target="notesMasters/notesMaster1.xml"/><Relationship Id="rId45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7/7/19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7/7/19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7/7/19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7/7/19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7/7/19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7/7/19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87083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936156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9338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631131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684477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047445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103344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449461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741795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933278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96723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560391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918519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523672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986345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141952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612791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216451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0208600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087683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435683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2670175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1229291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942197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6018886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712169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0231860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6579917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5280304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7982521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393653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1584965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9537866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2653895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9984162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4291009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9765080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6727526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9326123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3634876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919418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7245399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9726617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7396689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5543422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5484788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2522363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0616383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1017624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0470541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9047788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8275895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3352967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1375064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6550399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68538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5476674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4024360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56297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4687569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29791492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3732492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4575755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0810864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6417285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2203995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669451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1723104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4523853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849530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9705588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0289592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34606193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0219918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9433091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1572817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71942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1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8.xml"/><Relationship Id="rId6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0.xml"/><Relationship Id="rId8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55.xml"/><Relationship Id="rId12" Type="http://schemas.openxmlformats.org/officeDocument/2006/relationships/theme" Target="../theme/theme5.xml"/><Relationship Id="rId1" Type="http://schemas.openxmlformats.org/officeDocument/2006/relationships/slideLayout" Target="../slideLayouts/slideLayout45.xml"/><Relationship Id="rId2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1.xml"/><Relationship Id="rId8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66.xml"/><Relationship Id="rId12" Type="http://schemas.openxmlformats.org/officeDocument/2006/relationships/theme" Target="../theme/theme6.xml"/><Relationship Id="rId1" Type="http://schemas.openxmlformats.org/officeDocument/2006/relationships/slideLayout" Target="../slideLayouts/slideLayout56.xml"/><Relationship Id="rId2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9.xml"/><Relationship Id="rId5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2.xml"/><Relationship Id="rId8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77.xml"/><Relationship Id="rId12" Type="http://schemas.openxmlformats.org/officeDocument/2006/relationships/theme" Target="../theme/theme7.xml"/><Relationship Id="rId1" Type="http://schemas.openxmlformats.org/officeDocument/2006/relationships/slideLayout" Target="../slideLayouts/slideLayout67.xml"/><Relationship Id="rId2" Type="http://schemas.openxmlformats.org/officeDocument/2006/relationships/slideLayout" Target="../slideLayouts/slideLayout68.xml"/><Relationship Id="rId3" Type="http://schemas.openxmlformats.org/officeDocument/2006/relationships/slideLayout" Target="../slideLayouts/slideLayout69.xml"/><Relationship Id="rId4" Type="http://schemas.openxmlformats.org/officeDocument/2006/relationships/slideLayout" Target="../slideLayouts/slideLayout70.xml"/><Relationship Id="rId5" Type="http://schemas.openxmlformats.org/officeDocument/2006/relationships/slideLayout" Target="../slideLayouts/slideLayout71.xml"/><Relationship Id="rId6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3.xml"/><Relationship Id="rId8" Type="http://schemas.openxmlformats.org/officeDocument/2006/relationships/slideLayout" Target="../slideLayouts/slideLayout74.xml"/><Relationship Id="rId9" Type="http://schemas.openxmlformats.org/officeDocument/2006/relationships/slideLayout" Target="../slideLayouts/slideLayout75.xml"/><Relationship Id="rId10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88.xml"/><Relationship Id="rId12" Type="http://schemas.openxmlformats.org/officeDocument/2006/relationships/theme" Target="../theme/theme8.xml"/><Relationship Id="rId1" Type="http://schemas.openxmlformats.org/officeDocument/2006/relationships/slideLayout" Target="../slideLayouts/slideLayout78.xml"/><Relationship Id="rId2" Type="http://schemas.openxmlformats.org/officeDocument/2006/relationships/slideLayout" Target="../slideLayouts/slideLayout79.xml"/><Relationship Id="rId3" Type="http://schemas.openxmlformats.org/officeDocument/2006/relationships/slideLayout" Target="../slideLayouts/slideLayout80.xml"/><Relationship Id="rId4" Type="http://schemas.openxmlformats.org/officeDocument/2006/relationships/slideLayout" Target="../slideLayouts/slideLayout81.xml"/><Relationship Id="rId5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4.xml"/><Relationship Id="rId8" Type="http://schemas.openxmlformats.org/officeDocument/2006/relationships/slideLayout" Target="../slideLayouts/slideLayout85.xml"/><Relationship Id="rId9" Type="http://schemas.openxmlformats.org/officeDocument/2006/relationships/slideLayout" Target="../slideLayouts/slideLayout86.xml"/><Relationship Id="rId10" Type="http://schemas.openxmlformats.org/officeDocument/2006/relationships/slideLayout" Target="../slideLayouts/slideLayout8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7/7/19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58100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57381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47320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45052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21937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63799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7/7/19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93333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Relationship Id="rId3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Relationship Id="rId2" Type="http://schemas.openxmlformats.org/officeDocument/2006/relationships/image" Target="../media/image6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4" Type="http://schemas.openxmlformats.org/officeDocument/2006/relationships/image" Target="../media/image10.jpg"/><Relationship Id="rId5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Relationship Id="rId3" Type="http://schemas.openxmlformats.org/officeDocument/2006/relationships/image" Target="../media/image4.JP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1999" y="5611930"/>
            <a:ext cx="78590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Hannotate TC Bold"/>
                <a:ea typeface="SimHei" charset="0"/>
                <a:cs typeface="Hannotate TC Bold"/>
              </a:rPr>
              <a:t>我愛</a:t>
            </a:r>
            <a:r>
              <a:rPr lang="zh-TW" altLang="en-US" sz="600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Hannotate TC Bold"/>
                <a:ea typeface="SimHei" charset="0"/>
                <a:cs typeface="Hannotate TC Bold"/>
              </a:rPr>
              <a:t>我家</a:t>
            </a:r>
            <a:r>
              <a:rPr lang="zh-TW" altLang="en-US" sz="600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Hannotate TC Bold"/>
                <a:ea typeface="SimHei" charset="0"/>
                <a:cs typeface="Hannotate TC Bold"/>
              </a:rPr>
              <a:t>（</a:t>
            </a:r>
            <a:r>
              <a:rPr lang="zh-TW" altLang="en-US" sz="600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Hannotate TC Bold"/>
                <a:ea typeface="SimHei" charset="0"/>
                <a:cs typeface="Hannotate TC Bold"/>
              </a:rPr>
              <a:t>五）</a:t>
            </a:r>
            <a:endParaRPr lang="en-US" sz="6000" dirty="0">
              <a:solidFill>
                <a:schemeClr val="accent2">
                  <a:lumMod val="75000"/>
                </a:schemeClr>
              </a:solidFill>
              <a:effectLst>
                <a:outerShdw blurRad="50800" dist="38100" dir="2700000" algn="tl" rotWithShape="0">
                  <a:schemeClr val="bg1">
                    <a:alpha val="43000"/>
                  </a:schemeClr>
                </a:outerShdw>
              </a:effectLst>
              <a:latin typeface="Hannotate TC Regular"/>
              <a:cs typeface="Hannotate TC Regular"/>
            </a:endParaRPr>
          </a:p>
        </p:txBody>
      </p:sp>
      <p:pic>
        <p:nvPicPr>
          <p:cNvPr id="2" name="Picture 1" descr="hom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9" y="268941"/>
            <a:ext cx="7859059" cy="500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2219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-8915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3956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17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 flipV="1">
            <a:off x="-861270" y="1118312"/>
            <a:ext cx="6586634" cy="4615837"/>
          </a:xfrm>
          <a:prstGeom prst="rect">
            <a:avLst/>
          </a:prstGeom>
        </p:spPr>
      </p:pic>
      <p:pic>
        <p:nvPicPr>
          <p:cNvPr id="5" name="Picture 4" descr="IMG-174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83734" y="1381107"/>
            <a:ext cx="6586635" cy="4090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7421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66" y="753449"/>
            <a:ext cx="881082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柿子樹的功課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33178" y="3091548"/>
            <a:ext cx="881082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有目標</a:t>
            </a:r>
            <a:r>
              <a:rPr lang="en-US" altLang="zh-TW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有行動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770642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-8108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4625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766" y="1492113"/>
            <a:ext cx="8810822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只要開始行動</a:t>
            </a:r>
            <a:endParaRPr lang="en-US" altLang="zh-TW" sz="8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永遠不晚</a:t>
            </a:r>
            <a:r>
              <a:rPr lang="zh-TW" altLang="en-US" sz="8000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！</a:t>
            </a:r>
            <a:endParaRPr lang="en-US" altLang="zh-TW" sz="8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9958979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1492113"/>
            <a:ext cx="881082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你愛你的家嗎？</a:t>
            </a:r>
            <a:endParaRPr lang="en-US" altLang="zh-TW" sz="9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41116358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1999" y="5342989"/>
            <a:ext cx="78590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Hannotate TC Bold"/>
                <a:ea typeface="SimHei" charset="0"/>
                <a:cs typeface="Hannotate TC Bold"/>
              </a:rPr>
              <a:t>朔造孩子的生命</a:t>
            </a:r>
            <a:endParaRPr lang="en-US" sz="6000" dirty="0">
              <a:solidFill>
                <a:schemeClr val="accent2">
                  <a:lumMod val="75000"/>
                </a:schemeClr>
              </a:solidFill>
              <a:effectLst>
                <a:outerShdw blurRad="50800" dist="38100" dir="2700000" algn="tl" rotWithShape="0">
                  <a:schemeClr val="bg1">
                    <a:alpha val="43000"/>
                  </a:schemeClr>
                </a:outerShdw>
              </a:effectLst>
              <a:latin typeface="Hannotate TC Regular"/>
              <a:cs typeface="Hannotate TC Regular"/>
            </a:endParaRPr>
          </a:p>
        </p:txBody>
      </p:sp>
      <p:pic>
        <p:nvPicPr>
          <p:cNvPr id="2" name="Picture 1" descr="hom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9" y="268941"/>
            <a:ext cx="7859059" cy="500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4126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8991" y="969124"/>
            <a:ext cx="511308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供應者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8991" y="2258727"/>
            <a:ext cx="691329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幫助</a:t>
            </a:r>
            <a:r>
              <a:rPr lang="en-US" altLang="zh-TW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訓練孩子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8974829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440941" y="278836"/>
            <a:ext cx="8389276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箴言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22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6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  <a:endParaRPr lang="en-US" altLang="zh-TW" sz="45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20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2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 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教養孩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童、使他走當行的道、就是到老他也不偏離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93341" y="3074750"/>
            <a:ext cx="838927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箴言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6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:23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  <a:endParaRPr lang="en-US" altLang="zh-TW" sz="45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20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2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 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因為誡命是燈．法則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〔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或作指教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〕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是光、訓誨的責備是生命的道．</a:t>
            </a:r>
            <a:endParaRPr lang="en-US" sz="45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566162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8991" y="969124"/>
            <a:ext cx="726768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了解人生的目的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8991" y="2258727"/>
            <a:ext cx="691329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認識自己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2137026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ransgenic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676" y="363259"/>
            <a:ext cx="7678450" cy="536681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41676" y="5892528"/>
            <a:ext cx="78590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2" defTabSz="914400" fontAlgn="base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en-US" sz="4000" b="1" i="1" dirty="0">
                <a:solidFill>
                  <a:srgbClr val="800000"/>
                </a:solidFill>
              </a:rPr>
              <a:t>Pique Resilience </a:t>
            </a:r>
            <a:r>
              <a:rPr lang="en-US" sz="4000" b="1" i="1" dirty="0" smtClean="0">
                <a:solidFill>
                  <a:srgbClr val="800000"/>
                </a:solidFill>
              </a:rPr>
              <a:t>Project </a:t>
            </a:r>
            <a:r>
              <a:rPr lang="zh-TW" altLang="en-US" sz="3500" b="1" dirty="0" smtClean="0">
                <a:ln w="11430"/>
                <a:solidFill>
                  <a:srgbClr val="800000"/>
                </a:solidFill>
                <a:latin typeface="Hannotate TC Bold"/>
                <a:ea typeface="SimHei" charset="0"/>
                <a:cs typeface="Hannotate TC Bold"/>
              </a:rPr>
              <a:t>對付逆勢</a:t>
            </a:r>
            <a:endParaRPr lang="en-US" sz="3500" b="1" dirty="0">
              <a:ln w="11430"/>
              <a:solidFill>
                <a:srgbClr val="800000"/>
              </a:solidFill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9101994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8991" y="969124"/>
            <a:ext cx="726768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了解人生的目的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8991" y="2258727"/>
            <a:ext cx="691329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認識自己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838991" y="3717817"/>
            <a:ext cx="714955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滿足他最大的需要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838991" y="4982221"/>
            <a:ext cx="818318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教導他活出公義正直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42934299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8991" y="969124"/>
            <a:ext cx="511308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供應者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8991" y="2258727"/>
            <a:ext cx="691329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幫助</a:t>
            </a:r>
            <a:r>
              <a:rPr lang="en-US" altLang="zh-TW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訓練孩子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838991" y="3717817"/>
            <a:ext cx="714955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了解家庭的危機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570944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8991" y="969124"/>
            <a:ext cx="726768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性混亂</a:t>
            </a:r>
            <a:r>
              <a:rPr lang="en-US" altLang="zh-TW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淫亂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8991" y="2258727"/>
            <a:ext cx="788786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家庭沒目的</a:t>
            </a:r>
            <a:r>
              <a:rPr lang="en-US" altLang="zh-TW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沒目標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838991" y="3717817"/>
            <a:ext cx="714955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父母失權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838991" y="4982221"/>
            <a:ext cx="818318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父母失職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4814304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8991" y="969124"/>
            <a:ext cx="511308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供應者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8991" y="2258727"/>
            <a:ext cx="691329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幫助</a:t>
            </a:r>
            <a:r>
              <a:rPr lang="en-US" altLang="zh-TW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訓練孩子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838991" y="3717817"/>
            <a:ext cx="714955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了解家庭的危機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838991" y="4982221"/>
            <a:ext cx="714955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面對家庭的危機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9642249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1492113"/>
            <a:ext cx="881082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如何面對這危機</a:t>
            </a:r>
            <a:r>
              <a:rPr lang="zh-TW" altLang="en-US" sz="9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？</a:t>
            </a:r>
            <a:endParaRPr lang="en-US" altLang="zh-TW" sz="9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7621237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838991" y="1192448"/>
            <a:ext cx="714955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恢復權柄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838991" y="2456852"/>
            <a:ext cx="818318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積極朔造孩子的生命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0134206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35627" y="1517350"/>
            <a:ext cx="714955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營造正面的環境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35627" y="2781754"/>
            <a:ext cx="818318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朔造孩子的心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0134206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1492113"/>
            <a:ext cx="881082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營造正面的環境</a:t>
            </a:r>
            <a:endParaRPr lang="en-US" altLang="zh-TW" sz="9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6872111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38991" y="969124"/>
            <a:ext cx="726768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家庭的價值觀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8991" y="2258727"/>
            <a:ext cx="788786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如何解決衝突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838991" y="3717817"/>
            <a:ext cx="714955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如何面對失敗</a:t>
            </a:r>
            <a:endParaRPr lang="en-US" sz="6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42037441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-0454 (1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430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8808" y="431016"/>
            <a:ext cx="8222956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學習</a:t>
            </a:r>
            <a:r>
              <a:rPr lang="en-US" altLang="zh-TW" sz="5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5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分擔做家務事</a:t>
            </a:r>
            <a:endParaRPr lang="en-US" sz="5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8808" y="1346015"/>
            <a:ext cx="8925192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每週去圖書館</a:t>
            </a:r>
            <a:endParaRPr lang="en-US" sz="5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8808" y="2207789"/>
            <a:ext cx="8925192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認真工作</a:t>
            </a:r>
            <a:r>
              <a:rPr lang="en-US" altLang="zh-TW" sz="5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5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廉潔正直</a:t>
            </a:r>
            <a:endParaRPr lang="en-US" sz="5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18808" y="3393539"/>
            <a:ext cx="8925192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如何看待</a:t>
            </a:r>
            <a:r>
              <a:rPr lang="en-US" altLang="zh-TW" sz="5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5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計劃</a:t>
            </a:r>
            <a:r>
              <a:rPr lang="en-US" altLang="zh-TW" sz="5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5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使用金錢</a:t>
            </a:r>
            <a:endParaRPr lang="en-US" sz="5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18808" y="4255313"/>
            <a:ext cx="8925192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禱告的重要</a:t>
            </a:r>
            <a:r>
              <a:rPr lang="en-US" altLang="zh-TW" sz="5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5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家庭祭壇</a:t>
            </a:r>
            <a:endParaRPr lang="en-US" sz="5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18808" y="5285485"/>
            <a:ext cx="8925192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父母的改變</a:t>
            </a:r>
            <a:endParaRPr lang="en-US" sz="5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134153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8808" y="431016"/>
            <a:ext cx="8222956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成長</a:t>
            </a:r>
            <a:r>
              <a:rPr lang="en-US" altLang="zh-TW" sz="5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5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身體的變化</a:t>
            </a:r>
            <a:r>
              <a:rPr lang="en-US" altLang="zh-TW" sz="5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5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異性的交往</a:t>
            </a:r>
            <a:endParaRPr lang="en-US" sz="5000" b="1" dirty="0">
              <a:ln w="11430"/>
              <a:solidFill>
                <a:srgbClr val="FFFF00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8808" y="2207789"/>
            <a:ext cx="8925192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一起在父母身邊長大</a:t>
            </a:r>
            <a:endParaRPr lang="en-US" sz="5000" b="1" dirty="0">
              <a:ln w="11430"/>
              <a:solidFill>
                <a:srgbClr val="FFFF00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18808" y="3393539"/>
            <a:ext cx="8925192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關注</a:t>
            </a:r>
            <a:r>
              <a:rPr lang="en-US" altLang="zh-TW" sz="5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5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參與青少年時期活動</a:t>
            </a:r>
            <a:endParaRPr lang="en-US" sz="5000" b="1" dirty="0">
              <a:ln w="11430"/>
              <a:solidFill>
                <a:srgbClr val="FFFF00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18808" y="4447301"/>
            <a:ext cx="8925192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教導人生</a:t>
            </a:r>
            <a:r>
              <a:rPr lang="en-US" altLang="zh-TW" sz="5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5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生命</a:t>
            </a:r>
            <a:r>
              <a:rPr lang="en-US" altLang="zh-TW" sz="5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/</a:t>
            </a:r>
            <a:r>
              <a:rPr lang="zh-TW" altLang="en-US" sz="50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生活的事</a:t>
            </a:r>
            <a:endParaRPr lang="en-US" sz="5000" b="1" dirty="0">
              <a:ln w="11430"/>
              <a:solidFill>
                <a:srgbClr val="FFFF00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696678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1492113"/>
            <a:ext cx="881082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朔造孩子的心</a:t>
            </a:r>
            <a:endParaRPr lang="en-US" altLang="zh-TW" sz="9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2283277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440941" y="662811"/>
            <a:ext cx="8389276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路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加福音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6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:45 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  <a:endParaRPr lang="en-US" altLang="zh-TW" sz="45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善人從他心裡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所存的善、就發出善來．惡人從他心裡所存的惡、就發出惡來．因為心裡所充滿的、口裡就說出來。</a:t>
            </a:r>
            <a:endParaRPr lang="en-US" sz="45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7196525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440941" y="1105858"/>
            <a:ext cx="838927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箴言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4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23 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  <a:endParaRPr lang="en-US" altLang="zh-TW" sz="45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你要保守你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心、勝過保守一切，因為一生的果效、是由心發出。</a:t>
            </a:r>
            <a:endParaRPr lang="en-US" sz="45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4049011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440941" y="1105858"/>
            <a:ext cx="8389276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加拉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太書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5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22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23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20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r>
              <a:rPr lang="en-US" altLang="zh-TW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仁愛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，喜樂，和平，忍耐，恩慈，良善，信實，溫柔，節制。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160273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1492113"/>
            <a:ext cx="881082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你愛你的家嗎？</a:t>
            </a:r>
            <a:endParaRPr lang="en-US" altLang="zh-TW" sz="9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3049656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930920"/>
            <a:ext cx="881082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有目標嗎</a:t>
            </a:r>
            <a:r>
              <a:rPr lang="zh-TW" altLang="en-US" sz="9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？</a:t>
            </a:r>
            <a:endParaRPr lang="en-US" altLang="zh-TW" sz="9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42072719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178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3645" y="2891195"/>
            <a:ext cx="3345013" cy="4592304"/>
          </a:xfrm>
          <a:prstGeom prst="rect">
            <a:avLst/>
          </a:prstGeom>
        </p:spPr>
      </p:pic>
      <p:pic>
        <p:nvPicPr>
          <p:cNvPr id="5" name="Picture 4" descr="IMG-3671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304" y="3514839"/>
            <a:ext cx="4551695" cy="3330241"/>
          </a:xfrm>
          <a:prstGeom prst="rect">
            <a:avLst/>
          </a:prstGeom>
        </p:spPr>
      </p:pic>
      <p:pic>
        <p:nvPicPr>
          <p:cNvPr id="6" name="Picture 5" descr="IMG-0587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69"/>
            <a:ext cx="4592304" cy="3500072"/>
          </a:xfrm>
          <a:prstGeom prst="rect">
            <a:avLst/>
          </a:prstGeom>
        </p:spPr>
      </p:pic>
      <p:pic>
        <p:nvPicPr>
          <p:cNvPr id="7" name="Picture 6" descr="IMG-8108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004" y="0"/>
            <a:ext cx="4595995" cy="3500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358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930920"/>
            <a:ext cx="881082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有目標了！</a:t>
            </a:r>
            <a:endParaRPr lang="en-US" altLang="zh-TW" sz="9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52400" y="3032728"/>
            <a:ext cx="881082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有行動嗎</a:t>
            </a:r>
            <a:r>
              <a:rPr lang="zh-TW" altLang="en-US" sz="9000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？</a:t>
            </a:r>
            <a:endParaRPr lang="en-US" altLang="zh-TW" sz="9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2257785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17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 flipV="1">
            <a:off x="-861270" y="1118312"/>
            <a:ext cx="6586634" cy="4615837"/>
          </a:xfrm>
          <a:prstGeom prst="rect">
            <a:avLst/>
          </a:prstGeom>
        </p:spPr>
      </p:pic>
      <p:pic>
        <p:nvPicPr>
          <p:cNvPr id="5" name="Picture 4" descr="IMG-174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83734" y="1381107"/>
            <a:ext cx="6586635" cy="4090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8710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1999" y="5342989"/>
            <a:ext cx="78590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Hannotate TC Bold"/>
                <a:ea typeface="SimHei" charset="0"/>
                <a:cs typeface="Hannotate TC Bold"/>
              </a:rPr>
              <a:t>朔造孩子的生命</a:t>
            </a:r>
            <a:endParaRPr lang="en-US" sz="6000" dirty="0">
              <a:solidFill>
                <a:schemeClr val="accent2">
                  <a:lumMod val="75000"/>
                </a:schemeClr>
              </a:solidFill>
              <a:effectLst>
                <a:outerShdw blurRad="50800" dist="38100" dir="2700000" algn="tl" rotWithShape="0">
                  <a:schemeClr val="bg1">
                    <a:alpha val="43000"/>
                  </a:schemeClr>
                </a:outerShdw>
              </a:effectLst>
              <a:latin typeface="Hannotate TC Regular"/>
              <a:cs typeface="Hannotate TC Regular"/>
            </a:endParaRPr>
          </a:p>
        </p:txBody>
      </p:sp>
      <p:pic>
        <p:nvPicPr>
          <p:cNvPr id="2" name="Picture 1" descr="hom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9" y="268941"/>
            <a:ext cx="7859059" cy="500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1488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9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06728" y="793560"/>
            <a:ext cx="8810822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禱告</a:t>
            </a:r>
            <a:endParaRPr lang="en-US" altLang="zh-TW" sz="70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檢討</a:t>
            </a:r>
            <a:endParaRPr lang="en-US" sz="70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計劃</a:t>
            </a:r>
            <a:endParaRPr lang="en-US" altLang="zh-TW" sz="70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行動</a:t>
            </a:r>
            <a:endParaRPr lang="en-US" sz="70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9000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1047810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1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1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7959</TotalTime>
  <Words>289</Words>
  <Application>Microsoft Macintosh PowerPoint</Application>
  <PresentationFormat>On-screen Show (4:3)</PresentationFormat>
  <Paragraphs>67</Paragraphs>
  <Slides>35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8</vt:i4>
      </vt:variant>
      <vt:variant>
        <vt:lpstr>Slide Titles</vt:lpstr>
      </vt:variant>
      <vt:variant>
        <vt:i4>35</vt:i4>
      </vt:variant>
    </vt:vector>
  </HeadingPairs>
  <TitlesOfParts>
    <vt:vector size="43" baseType="lpstr">
      <vt:lpstr>Office Theme</vt:lpstr>
      <vt:lpstr>5_Office Theme</vt:lpstr>
      <vt:lpstr>6_Office Theme</vt:lpstr>
      <vt:lpstr>7_Office Theme</vt:lpstr>
      <vt:lpstr>8_Office Theme</vt:lpstr>
      <vt:lpstr>9_Office Theme</vt:lpstr>
      <vt:lpstr>10_Office Theme</vt:lpstr>
      <vt:lpstr>11_Office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214</cp:revision>
  <dcterms:created xsi:type="dcterms:W3CDTF">2018-05-06T00:06:01Z</dcterms:created>
  <dcterms:modified xsi:type="dcterms:W3CDTF">2019-07-07T16:51:43Z</dcterms:modified>
</cp:coreProperties>
</file>