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20" r:id="rId2"/>
    <p:sldMasterId id="2147483792" r:id="rId3"/>
    <p:sldMasterId id="2147483804" r:id="rId4"/>
  </p:sldMasterIdLst>
  <p:notesMasterIdLst>
    <p:notesMasterId r:id="rId36"/>
  </p:notesMasterIdLst>
  <p:sldIdLst>
    <p:sldId id="731" r:id="rId5"/>
    <p:sldId id="809" r:id="rId6"/>
    <p:sldId id="810" r:id="rId7"/>
    <p:sldId id="811" r:id="rId8"/>
    <p:sldId id="812" r:id="rId9"/>
    <p:sldId id="773" r:id="rId10"/>
    <p:sldId id="774" r:id="rId11"/>
    <p:sldId id="813" r:id="rId12"/>
    <p:sldId id="814" r:id="rId13"/>
    <p:sldId id="815" r:id="rId14"/>
    <p:sldId id="817" r:id="rId15"/>
    <p:sldId id="816" r:id="rId16"/>
    <p:sldId id="808" r:id="rId17"/>
    <p:sldId id="781" r:id="rId18"/>
    <p:sldId id="818" r:id="rId19"/>
    <p:sldId id="820" r:id="rId20"/>
    <p:sldId id="821" r:id="rId21"/>
    <p:sldId id="822" r:id="rId22"/>
    <p:sldId id="823" r:id="rId23"/>
    <p:sldId id="824" r:id="rId24"/>
    <p:sldId id="825" r:id="rId25"/>
    <p:sldId id="826" r:id="rId26"/>
    <p:sldId id="827" r:id="rId27"/>
    <p:sldId id="831" r:id="rId28"/>
    <p:sldId id="828" r:id="rId29"/>
    <p:sldId id="832" r:id="rId30"/>
    <p:sldId id="836" r:id="rId31"/>
    <p:sldId id="833" r:id="rId32"/>
    <p:sldId id="834" r:id="rId33"/>
    <p:sldId id="835" r:id="rId34"/>
    <p:sldId id="837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17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9" Type="http://schemas.openxmlformats.org/officeDocument/2006/relationships/slide" Target="slides/slide5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7/14/19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60391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18519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2367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86345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141952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12791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16451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20860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087683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35683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67017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89826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88561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805217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577556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600658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87027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064742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08816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407689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27809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699943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535222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77983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400966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556796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02257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628195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9221324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488397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30536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454795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6373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7381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3469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7/14/19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4159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1999" y="5611930"/>
            <a:ext cx="785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我愛我家</a:t>
            </a:r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六</a:t>
            </a:r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sz="6000" dirty="0"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Hannotate TC Regular"/>
              <a:cs typeface="Hannotate TC Regular"/>
            </a:endParaRPr>
          </a:p>
        </p:txBody>
      </p:sp>
      <p:pic>
        <p:nvPicPr>
          <p:cNvPr id="2" name="Picture 1" descr="hom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268941"/>
            <a:ext cx="7859059" cy="500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221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66" y="753449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教會的異象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33178" y="3091548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剛強榮耀的教會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2607779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40941" y="652366"/>
            <a:ext cx="8389276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提摩太前書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5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人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若不知道管理自己的家、焉能照管　神的教會呢。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9257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194354"/>
            <a:ext cx="83892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以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弗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所書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3:10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為要藉著教會、使天上執政的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、掌權的、現在得知　神百般的智慧．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41153" y="3454518"/>
            <a:ext cx="8389276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以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弗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所書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23】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教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會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是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他的身體、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是那充滿萬有者所充滿的。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0748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194354"/>
            <a:ext cx="83892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以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弗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所書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3:10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為要藉著教會、使天上執政的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、掌權的、現在得知　神百般的智慧．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41153" y="3454518"/>
            <a:ext cx="8389276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以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弗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所書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23】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教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會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是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他的身體、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是那充滿萬有者所充滿的。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991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ippi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83" y="186017"/>
            <a:ext cx="8546352" cy="3833159"/>
          </a:xfrm>
          <a:prstGeom prst="rect">
            <a:avLst/>
          </a:prstGeom>
        </p:spPr>
      </p:pic>
      <p:pic>
        <p:nvPicPr>
          <p:cNvPr id="4" name="Picture 3" descr="草莓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82" y="4153646"/>
            <a:ext cx="4153647" cy="2480235"/>
          </a:xfrm>
          <a:prstGeom prst="rect">
            <a:avLst/>
          </a:prstGeom>
        </p:spPr>
      </p:pic>
      <p:pic>
        <p:nvPicPr>
          <p:cNvPr id="5" name="Picture 4" descr="月光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529" y="4153647"/>
            <a:ext cx="4392706" cy="248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395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nowflake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742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incet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24" y="433293"/>
            <a:ext cx="8038351" cy="600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143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心裡裝了什麼</a:t>
            </a: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？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687425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23060"/>
            <a:ext cx="8389276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22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:6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教養孩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童、使他走當行的道、就是到老他也不偏離。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026600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1999" y="5342989"/>
            <a:ext cx="785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朔造孩子的生命</a:t>
            </a:r>
            <a:endParaRPr lang="en-US" sz="6000" dirty="0"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Hannotate TC Regular"/>
              <a:cs typeface="Hannotate TC Regular"/>
            </a:endParaRPr>
          </a:p>
        </p:txBody>
      </p:sp>
      <p:pic>
        <p:nvPicPr>
          <p:cNvPr id="2" name="Picture 1" descr="hom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268941"/>
            <a:ext cx="7859059" cy="500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486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969124"/>
            <a:ext cx="72676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性混亂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淫亂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258727"/>
            <a:ext cx="78878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家庭沒目的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沒目標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991" y="3717817"/>
            <a:ext cx="71495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父母失權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8991" y="4982221"/>
            <a:ext cx="818318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父母失職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2461822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你愛你的家嗎？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115051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1999" y="5342989"/>
            <a:ext cx="785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權柄與管教</a:t>
            </a:r>
            <a:endParaRPr lang="en-US" sz="6000" dirty="0"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Hannotate TC Regular"/>
              <a:cs typeface="Hannotate TC Regular"/>
            </a:endParaRPr>
          </a:p>
        </p:txBody>
      </p:sp>
      <p:pic>
        <p:nvPicPr>
          <p:cNvPr id="2" name="Picture 1" descr="hom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268941"/>
            <a:ext cx="7859059" cy="500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12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父母權柄從何來</a:t>
            </a: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？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543211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23060"/>
            <a:ext cx="8389276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創世記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18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18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19】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亞伯拉罕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必要成為強大的國、地上的萬國都必因他得福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我眷顧他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為要叫他吩咐他的眾子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和他的眷屬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遵守我的道、秉公行義、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使我所應許亞伯拉罕的話都成就了。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9404781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23060"/>
            <a:ext cx="8389276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申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命記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6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:2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好叫你和你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子子孫孫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一生敬畏耶和華你的　神、謹守他的一切律例、誡命、就是我所吩咐你的、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使你的日子得以長久。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7701393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23060"/>
            <a:ext cx="838927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以弗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所書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6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:4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你們作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父親的、不要惹兒女的氣、只要照著主的教訓和警戒、養育他們。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033047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如何使用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父母的權柄</a:t>
            </a: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？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0051478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969124"/>
            <a:ext cx="7707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代表神，不是顧問！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258727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按照神的心意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631852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1805831"/>
            <a:ext cx="7707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敬畏神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839046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聽從父母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297167"/>
            <a:ext cx="88108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管教的目標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8991" y="4075553"/>
            <a:ext cx="7707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享受生命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838991" y="5320333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榮耀神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222023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1805831"/>
            <a:ext cx="7707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早早開始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839046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隨時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隨處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297167"/>
            <a:ext cx="88108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管教的要點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8991" y="4075553"/>
            <a:ext cx="7707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交流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處罰不可少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429769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心的交流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544582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134590"/>
            <a:ext cx="8389276" cy="660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23: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15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19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26】</a:t>
            </a: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我兒</a:t>
            </a:r>
            <a:r>
              <a:rPr lang="zh-TW" alt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你心若存智慧、我的心也甚歡喜。你的嘴若說正直話、我的心腸也必快樂。你心中不要嫉妒罪人．只要終日敬畏耶和華。因為至終必有善報．你的指望也不至斷絕。我兒、你當聽、當存智慧、好在正道上引導你的心。</a:t>
            </a:r>
            <a:r>
              <a:rPr 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26 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我兒、要將你的心歸我．你的眼目、也要喜悅我的道路</a:t>
            </a:r>
            <a:r>
              <a:rPr lang="zh-TW" altLang="en-US" sz="4800" b="1" dirty="0"/>
              <a:t>。</a:t>
            </a:r>
            <a:r>
              <a:rPr lang="en-US" sz="4800" dirty="0"/>
              <a:t> 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9174464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適當處罰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6532509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134590"/>
            <a:ext cx="838927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22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:15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愚蒙迷住孩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童的心、用管教的杖可以遠遠趕除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altLang="zh-TW" sz="45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</a:t>
            </a:r>
            <a:r>
              <a:rPr lang="zh-TW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:1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4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你要用杖打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他、就可以救他的靈魂免下陰間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altLang="zh-TW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29: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15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杖打和責備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、能加增智慧．放縱的兒子、使母親羞愧。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0673161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1805831"/>
            <a:ext cx="7707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不敬畏神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0" y="2839046"/>
            <a:ext cx="797183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不順服權柄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聽規勸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297167"/>
            <a:ext cx="88108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愚蒙的心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8991" y="4075553"/>
            <a:ext cx="7707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偏行己路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838991" y="5320333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嘲笑神的原則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100032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4281" y="911531"/>
            <a:ext cx="8655247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13: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24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不忍用杖打兒子的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、是恨惡他．疼愛兒子的、隨時管教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altLang="zh-TW" sz="45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29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17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管教你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的兒子、他就使你得安息、也必使你心裡喜樂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7146070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09458" y="1031061"/>
            <a:ext cx="8655247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/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希伯來書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12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11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凡管教的事、當時不覺得快樂、反覺得愁苦．後來卻為那經練過的人、結出平安的果子、就是義．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1277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1805831"/>
            <a:ext cx="7707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謹慎使用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839046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即時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適度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297167"/>
            <a:ext cx="88108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管教需注意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8991" y="4075553"/>
            <a:ext cx="7707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孩子感受到你的愛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699460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ar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努力加油！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657853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8016</TotalTime>
  <Words>462</Words>
  <Application>Microsoft Macintosh PowerPoint</Application>
  <PresentationFormat>On-screen Show (4:3)</PresentationFormat>
  <Paragraphs>70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Office Theme</vt:lpstr>
      <vt:lpstr>6_Office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221</cp:revision>
  <dcterms:created xsi:type="dcterms:W3CDTF">2018-05-06T00:06:01Z</dcterms:created>
  <dcterms:modified xsi:type="dcterms:W3CDTF">2019-07-14T15:44:13Z</dcterms:modified>
</cp:coreProperties>
</file>