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816" r:id="rId2"/>
    <p:sldMasterId id="2147483828" r:id="rId3"/>
  </p:sldMasterIdLst>
  <p:notesMasterIdLst>
    <p:notesMasterId r:id="rId41"/>
  </p:notesMasterIdLst>
  <p:sldIdLst>
    <p:sldId id="839" r:id="rId4"/>
    <p:sldId id="860" r:id="rId5"/>
    <p:sldId id="868" r:id="rId6"/>
    <p:sldId id="861" r:id="rId7"/>
    <p:sldId id="863" r:id="rId8"/>
    <p:sldId id="864" r:id="rId9"/>
    <p:sldId id="867" r:id="rId10"/>
    <p:sldId id="865" r:id="rId11"/>
    <p:sldId id="866" r:id="rId12"/>
    <p:sldId id="885" r:id="rId13"/>
    <p:sldId id="869" r:id="rId14"/>
    <p:sldId id="870" r:id="rId15"/>
    <p:sldId id="871" r:id="rId16"/>
    <p:sldId id="854" r:id="rId17"/>
    <p:sldId id="855" r:id="rId18"/>
    <p:sldId id="856" r:id="rId19"/>
    <p:sldId id="872" r:id="rId20"/>
    <p:sldId id="880" r:id="rId21"/>
    <p:sldId id="873" r:id="rId22"/>
    <p:sldId id="874" r:id="rId23"/>
    <p:sldId id="875" r:id="rId24"/>
    <p:sldId id="881" r:id="rId25"/>
    <p:sldId id="847" r:id="rId26"/>
    <p:sldId id="846" r:id="rId27"/>
    <p:sldId id="882" r:id="rId28"/>
    <p:sldId id="858" r:id="rId29"/>
    <p:sldId id="876" r:id="rId30"/>
    <p:sldId id="877" r:id="rId31"/>
    <p:sldId id="878" r:id="rId32"/>
    <p:sldId id="888" r:id="rId33"/>
    <p:sldId id="887" r:id="rId34"/>
    <p:sldId id="886" r:id="rId35"/>
    <p:sldId id="851" r:id="rId36"/>
    <p:sldId id="883" r:id="rId37"/>
    <p:sldId id="859" r:id="rId38"/>
    <p:sldId id="884" r:id="rId39"/>
    <p:sldId id="879" r:id="rId4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A2A1"/>
    <a:srgbClr val="76993F"/>
    <a:srgbClr val="679959"/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-175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tableStyles" Target="tableStyles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30" Type="http://schemas.openxmlformats.org/officeDocument/2006/relationships/slide" Target="slides/slide27.xml"/><Relationship Id="rId31" Type="http://schemas.openxmlformats.org/officeDocument/2006/relationships/slide" Target="slides/slide28.xml"/><Relationship Id="rId32" Type="http://schemas.openxmlformats.org/officeDocument/2006/relationships/slide" Target="slides/slide29.xml"/><Relationship Id="rId9" Type="http://schemas.openxmlformats.org/officeDocument/2006/relationships/slide" Target="slides/slide6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33" Type="http://schemas.openxmlformats.org/officeDocument/2006/relationships/slide" Target="slides/slide30.xml"/><Relationship Id="rId34" Type="http://schemas.openxmlformats.org/officeDocument/2006/relationships/slide" Target="slides/slide31.xml"/><Relationship Id="rId35" Type="http://schemas.openxmlformats.org/officeDocument/2006/relationships/slide" Target="slides/slide32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37" Type="http://schemas.openxmlformats.org/officeDocument/2006/relationships/slide" Target="slides/slide34.xml"/><Relationship Id="rId38" Type="http://schemas.openxmlformats.org/officeDocument/2006/relationships/slide" Target="slides/slide35.xml"/><Relationship Id="rId39" Type="http://schemas.openxmlformats.org/officeDocument/2006/relationships/slide" Target="slides/slide36.xml"/><Relationship Id="rId40" Type="http://schemas.openxmlformats.org/officeDocument/2006/relationships/slide" Target="slides/slide37.xml"/><Relationship Id="rId41" Type="http://schemas.openxmlformats.org/officeDocument/2006/relationships/notesMaster" Target="notesMasters/notesMaster1.xml"/><Relationship Id="rId42" Type="http://schemas.openxmlformats.org/officeDocument/2006/relationships/printerSettings" Target="printerSettings/printerSettings1.bin"/><Relationship Id="rId43" Type="http://schemas.openxmlformats.org/officeDocument/2006/relationships/presProps" Target="presProps.xml"/><Relationship Id="rId44" Type="http://schemas.openxmlformats.org/officeDocument/2006/relationships/viewProps" Target="viewProps.xml"/><Relationship Id="rId4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8/10/19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8/10/19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8/10/19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8/10/19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8/10/19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8/10/19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8/10/19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8/10/19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8/10/19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8/10/19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8/10/19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8/10/19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738889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486937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689801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23387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61664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005390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237064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015880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050592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29130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663329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155269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316895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731892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7787015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212227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5776484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7650138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254050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308453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1178900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29841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8/10/19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17127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8/10/19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16987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4" Type="http://schemas.openxmlformats.org/officeDocument/2006/relationships/image" Target="../media/image4.jpg"/><Relationship Id="rId5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Relationship Id="rId2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0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1999" y="1578471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Regular"/>
                <a:cs typeface="Hannotate TC Regular"/>
              </a:rPr>
              <a:t>Ola</a:t>
            </a:r>
            <a:r>
              <a:rPr lang="zh-TW" altLang="en-US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Regular"/>
                <a:cs typeface="Hannotate TC Regular"/>
              </a:rPr>
              <a:t>！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1999" y="3680279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你好</a:t>
            </a:r>
            <a:r>
              <a:rPr lang="zh-TW" altLang="en-US" sz="9000" dirty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！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</p:spTree>
    <p:extLst>
      <p:ext uri="{BB962C8B-B14F-4D97-AF65-F5344CB8AC3E}">
        <p14:creationId xmlns:p14="http://schemas.microsoft.com/office/powerpoint/2010/main" val="4158691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1999" y="1578471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Regular"/>
                <a:cs typeface="Hannotate TC Regular"/>
              </a:rPr>
              <a:t>Dios </a:t>
            </a:r>
            <a:r>
              <a:rPr lang="en-US" altLang="zh-TW" sz="9000" dirty="0" err="1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Regular"/>
                <a:cs typeface="Hannotate TC Regular"/>
              </a:rPr>
              <a:t>te</a:t>
            </a:r>
            <a:r>
              <a:rPr lang="en-US" altLang="zh-TW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Regular"/>
                <a:cs typeface="Hannotate TC Regular"/>
              </a:rPr>
              <a:t> </a:t>
            </a:r>
            <a:r>
              <a:rPr lang="en-US" altLang="zh-TW" sz="9000" dirty="0" err="1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Regular"/>
                <a:cs typeface="Hannotate TC Regular"/>
              </a:rPr>
              <a:t>ama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1999" y="3680279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神愛你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</p:spTree>
    <p:extLst>
      <p:ext uri="{BB962C8B-B14F-4D97-AF65-F5344CB8AC3E}">
        <p14:creationId xmlns:p14="http://schemas.microsoft.com/office/powerpoint/2010/main" val="37697762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9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607070" cy="3514841"/>
          </a:xfrm>
          <a:prstGeom prst="rect">
            <a:avLst/>
          </a:prstGeom>
        </p:spPr>
      </p:pic>
      <p:pic>
        <p:nvPicPr>
          <p:cNvPr id="4" name="Picture 3" descr="IMG_297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070" y="1"/>
            <a:ext cx="4536930" cy="3514840"/>
          </a:xfrm>
          <a:prstGeom prst="rect">
            <a:avLst/>
          </a:prstGeom>
        </p:spPr>
      </p:pic>
      <p:pic>
        <p:nvPicPr>
          <p:cNvPr id="5" name="Picture 4" descr="IMG_3009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1955" y="2882886"/>
            <a:ext cx="3343159" cy="4607070"/>
          </a:xfrm>
          <a:prstGeom prst="rect">
            <a:avLst/>
          </a:prstGeom>
        </p:spPr>
      </p:pic>
      <p:pic>
        <p:nvPicPr>
          <p:cNvPr id="6" name="Picture 5" descr="IMG_3018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070" y="3514841"/>
            <a:ext cx="4536930" cy="3343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006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1999" y="1578471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Regular"/>
                <a:cs typeface="Hannotate TC Regular"/>
              </a:rPr>
              <a:t>Gracias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1999" y="3680279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謝謝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</p:spTree>
    <p:extLst>
      <p:ext uri="{BB962C8B-B14F-4D97-AF65-F5344CB8AC3E}">
        <p14:creationId xmlns:p14="http://schemas.microsoft.com/office/powerpoint/2010/main" val="31595566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1999" y="1578471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9000" dirty="0" err="1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Regular"/>
                <a:cs typeface="Hannotate TC Regular"/>
              </a:rPr>
              <a:t>Mui</a:t>
            </a:r>
            <a:r>
              <a:rPr lang="en-US" altLang="zh-TW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Regular"/>
                <a:cs typeface="Hannotate TC Regular"/>
              </a:rPr>
              <a:t> </a:t>
            </a:r>
            <a:r>
              <a:rPr lang="en-US" altLang="zh-TW" sz="9000" dirty="0" err="1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Regular"/>
                <a:cs typeface="Hannotate TC Regular"/>
              </a:rPr>
              <a:t>bien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1999" y="3680279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很棒！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</p:spTree>
    <p:extLst>
      <p:ext uri="{BB962C8B-B14F-4D97-AF65-F5344CB8AC3E}">
        <p14:creationId xmlns:p14="http://schemas.microsoft.com/office/powerpoint/2010/main" val="27231138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1999" y="1578471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Regular"/>
                <a:cs typeface="Hannotate TC Regular"/>
              </a:rPr>
              <a:t>Adios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1999" y="3680279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再見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</p:spTree>
    <p:extLst>
      <p:ext uri="{BB962C8B-B14F-4D97-AF65-F5344CB8AC3E}">
        <p14:creationId xmlns:p14="http://schemas.microsoft.com/office/powerpoint/2010/main" val="22954081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_30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97725" y="-221034"/>
            <a:ext cx="5862990" cy="7309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9183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61999" y="1524116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短宣收穫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</p:spTree>
    <p:extLst>
      <p:ext uri="{BB962C8B-B14F-4D97-AF65-F5344CB8AC3E}">
        <p14:creationId xmlns:p14="http://schemas.microsoft.com/office/powerpoint/2010/main" val="10510793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1999" y="1578471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9000" dirty="0" smtClean="0"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Regular"/>
                <a:cs typeface="Hannotate TC Regular"/>
              </a:rPr>
              <a:t>Be Fluid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1999" y="3680279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超有彈性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</p:spTree>
    <p:extLst>
      <p:ext uri="{BB962C8B-B14F-4D97-AF65-F5344CB8AC3E}">
        <p14:creationId xmlns:p14="http://schemas.microsoft.com/office/powerpoint/2010/main" val="16580483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31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4075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9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9579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9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2448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9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2389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88753" y="548792"/>
            <a:ext cx="8389276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路加福音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10:17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～ 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20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457200"/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那七十個人歡歡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喜喜的回來說、主阿、因你的名、就是鬼也服了我們。耶穌對他們說、我曾看見撒但從天上墜落、像閃電一樣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endParaRPr lang="en-US" sz="45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4958813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88753" y="593096"/>
            <a:ext cx="8389276" cy="5247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路加福音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10:17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～ 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20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457200"/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我已經給你們權柄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、可以踐踏蛇和蠍子、又勝過仇敵一切的能力、斷沒有甚麼能害你們。 </a:t>
            </a:r>
            <a:r>
              <a:rPr lang="zh-TW" altLang="en-US" sz="4500" b="1" dirty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5460000" algn="tl">
                    <a:schemeClr val="accent3">
                      <a:lumMod val="50000"/>
                    </a:schemeClr>
                  </a:outerShdw>
                </a:effectLst>
                <a:latin typeface="Hannotate TC Bold"/>
                <a:ea typeface="SimHei" charset="0"/>
                <a:cs typeface="Hannotate TC Bold"/>
              </a:rPr>
              <a:t>然而不要因鬼服了你們就歡喜．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要因你們的名記錄在天上歡喜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667062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88753" y="593096"/>
            <a:ext cx="8389276" cy="5478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0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馬太福音</a:t>
            </a:r>
            <a:r>
              <a:rPr lang="en-US" sz="40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28:18</a:t>
            </a:r>
            <a:r>
              <a:rPr lang="zh-TW" altLang="en-US" sz="40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en-US" sz="40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20 </a:t>
            </a:r>
            <a:r>
              <a:rPr lang="en-US" altLang="zh-TW" sz="4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457200"/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耶穌</a:t>
            </a:r>
            <a:r>
              <a:rPr lang="zh-TW" altLang="en-US" sz="40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進前來、對他們說、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天上地下所有的權柄</a:t>
            </a:r>
            <a:r>
              <a:rPr lang="zh-TW" altLang="en-US" sz="40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、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都賜給我了</a:t>
            </a:r>
            <a:r>
              <a:rPr lang="zh-TW" altLang="en-US" sz="40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所以你們要去</a:t>
            </a:r>
            <a:r>
              <a:rPr lang="zh-TW" altLang="en-US" sz="40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、</a:t>
            </a:r>
            <a:r>
              <a:rPr lang="zh-TW" altLang="en-US" sz="40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使萬民作我的門徒</a:t>
            </a:r>
            <a:r>
              <a:rPr lang="zh-TW" altLang="en-US" sz="40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、奉父子聖靈的名、給他們施洗．凡我所吩咐你們的、都教訓他們遵守我就常與你們同在、直到世界的末了。</a:t>
            </a:r>
            <a:r>
              <a:rPr lang="en-US" sz="40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979587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1999" y="5462518"/>
            <a:ext cx="78590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dirty="0" smtClean="0">
                <a:ln w="11430"/>
                <a:solidFill>
                  <a:srgbClr val="662A1E"/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Hannotate TC Bold"/>
                <a:ea typeface="SimHei" charset="0"/>
                <a:cs typeface="Hannotate TC Bold"/>
              </a:rPr>
              <a:t>所以你們要去。。。</a:t>
            </a:r>
            <a:endParaRPr lang="en-US" sz="6000" dirty="0">
              <a:solidFill>
                <a:srgbClr val="662A1E"/>
              </a:solidFill>
              <a:effectLst>
                <a:outerShdw blurRad="50800" dist="38100" dir="2700000" algn="tl" rotWithShape="0">
                  <a:schemeClr val="bg1">
                    <a:alpha val="43000"/>
                  </a:schemeClr>
                </a:outerShdw>
              </a:effectLst>
              <a:latin typeface="Hannotate TC Regular"/>
              <a:cs typeface="Hannotate TC Regular"/>
            </a:endParaRPr>
          </a:p>
        </p:txBody>
      </p:sp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3999" cy="5229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6848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1440" y="1524116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如何執行？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</p:spTree>
    <p:extLst>
      <p:ext uri="{BB962C8B-B14F-4D97-AF65-F5344CB8AC3E}">
        <p14:creationId xmlns:p14="http://schemas.microsoft.com/office/powerpoint/2010/main" val="42178084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88753" y="593096"/>
            <a:ext cx="8389276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路加福音</a:t>
            </a:r>
            <a:r>
              <a:rPr lang="en-US" altLang="zh-TW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10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: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5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en-US" altLang="zh-TW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6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altLang="zh-TW" sz="4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457200"/>
            <a:r>
              <a:rPr lang="en-US" altLang="zh-TW" sz="4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無論進那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一家、先要說、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願這一家平安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。那裡若有當得平安的人、你們所求的平安就必臨到那家、不然、就歸與你們了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endParaRPr lang="en-US" sz="45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5785735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88753" y="386341"/>
            <a:ext cx="8389276" cy="5247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路加福音</a:t>
            </a:r>
            <a:r>
              <a:rPr lang="en-US" altLang="zh-TW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10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:</a:t>
            </a:r>
            <a:r>
              <a:rPr lang="zh-TW" altLang="zh-TW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7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zh-TW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8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457200"/>
            <a:r>
              <a:rPr lang="en-US" altLang="zh-TW" sz="4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你們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要住在那家、喫喝他們所供給的．因為工人得工價、是應當的。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不要從這家搬到那家。無論進那一城、人若接待你們、給你們擺上甚麼、你們就喫甚麼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endParaRPr lang="en-US" sz="45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9764415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88753" y="593096"/>
            <a:ext cx="8389276" cy="247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路加福音</a:t>
            </a:r>
            <a:r>
              <a:rPr lang="en-US" altLang="zh-TW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10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:</a:t>
            </a:r>
            <a:r>
              <a:rPr lang="zh-TW" altLang="zh-TW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9</a:t>
            </a:r>
            <a:r>
              <a:rPr lang="en-US" altLang="zh-TW" sz="40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457200"/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要醫治那城裡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的病人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、對他們說、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神的國臨近你們了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962594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1999" y="1006225"/>
            <a:ext cx="785905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dirty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祝福平安</a:t>
            </a:r>
            <a:endParaRPr lang="en-US" sz="7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1999" y="2221938"/>
            <a:ext cx="785905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建立關係</a:t>
            </a:r>
            <a:endParaRPr lang="en-US" sz="7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1999" y="3391489"/>
            <a:ext cx="785905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醫治病人</a:t>
            </a:r>
            <a:endParaRPr lang="en-US" sz="7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1999" y="4561040"/>
            <a:ext cx="785905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傳講救恩</a:t>
            </a:r>
            <a:endParaRPr lang="en-US" sz="7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</p:spTree>
    <p:extLst>
      <p:ext uri="{BB962C8B-B14F-4D97-AF65-F5344CB8AC3E}">
        <p14:creationId xmlns:p14="http://schemas.microsoft.com/office/powerpoint/2010/main" val="1882737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_299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0099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99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0506" y="-841220"/>
            <a:ext cx="6187891" cy="8431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519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1440" y="1524116"/>
            <a:ext cx="821588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為什麼</a:t>
            </a: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有這麼多</a:t>
            </a:r>
            <a:endParaRPr lang="en-US" altLang="zh-TW" sz="9000" dirty="0" smtClean="0">
              <a:ln w="11430"/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algn="ctr"/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醫治發生</a:t>
            </a: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？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</p:spTree>
    <p:extLst>
      <p:ext uri="{BB962C8B-B14F-4D97-AF65-F5344CB8AC3E}">
        <p14:creationId xmlns:p14="http://schemas.microsoft.com/office/powerpoint/2010/main" val="1024966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88753" y="593096"/>
            <a:ext cx="8389276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約翰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福音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4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: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34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457200"/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耶穌說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、我的食物就是遵行差我來者的旨意、作成他的工。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728742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1440" y="1524116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你們要去嗎？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</p:spTree>
    <p:extLst>
      <p:ext uri="{BB962C8B-B14F-4D97-AF65-F5344CB8AC3E}">
        <p14:creationId xmlns:p14="http://schemas.microsoft.com/office/powerpoint/2010/main" val="18175029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1999" y="1578471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沒</a:t>
            </a: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準備好？</a:t>
            </a:r>
            <a:endParaRPr lang="en-US" sz="9000" dirty="0">
              <a:ln w="11430"/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1999" y="3680279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生命不夠成熟？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</p:spTree>
    <p:extLst>
      <p:ext uri="{BB962C8B-B14F-4D97-AF65-F5344CB8AC3E}">
        <p14:creationId xmlns:p14="http://schemas.microsoft.com/office/powerpoint/2010/main" val="1205628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1999" y="795754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權柄</a:t>
            </a:r>
            <a:endParaRPr lang="en-US" sz="9000" dirty="0">
              <a:ln w="11430"/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1999" y="3465738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願意的心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1999" y="1985422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9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+</a:t>
            </a:r>
            <a:endParaRPr lang="en-US" sz="9000" dirty="0">
              <a:ln w="11430"/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5555531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1440" y="1524116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世界</a:t>
            </a: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這麼混亂？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</p:spTree>
    <p:extLst>
      <p:ext uri="{BB962C8B-B14F-4D97-AF65-F5344CB8AC3E}">
        <p14:creationId xmlns:p14="http://schemas.microsoft.com/office/powerpoint/2010/main" val="2650567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1440" y="1524116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你們願意去嗎？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</p:spTree>
    <p:extLst>
      <p:ext uri="{BB962C8B-B14F-4D97-AF65-F5344CB8AC3E}">
        <p14:creationId xmlns:p14="http://schemas.microsoft.com/office/powerpoint/2010/main" val="31348331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1999" y="1006225"/>
            <a:ext cx="785905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dirty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祝福平安</a:t>
            </a:r>
            <a:endParaRPr lang="en-US" sz="7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1999" y="2221938"/>
            <a:ext cx="785905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建立關係</a:t>
            </a:r>
            <a:endParaRPr lang="en-US" sz="7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1999" y="3391489"/>
            <a:ext cx="785905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醫治病人</a:t>
            </a:r>
            <a:endParaRPr lang="en-US" sz="7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1999" y="4561040"/>
            <a:ext cx="785905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傳講救恩</a:t>
            </a:r>
            <a:endParaRPr lang="en-US" sz="7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</p:spTree>
    <p:extLst>
      <p:ext uri="{BB962C8B-B14F-4D97-AF65-F5344CB8AC3E}">
        <p14:creationId xmlns:p14="http://schemas.microsoft.com/office/powerpoint/2010/main" val="28697980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31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61434" y="-604952"/>
            <a:ext cx="6306037" cy="8106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0662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1440" y="1524116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需要這麼大！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</p:spTree>
    <p:extLst>
      <p:ext uri="{BB962C8B-B14F-4D97-AF65-F5344CB8AC3E}">
        <p14:creationId xmlns:p14="http://schemas.microsoft.com/office/powerpoint/2010/main" val="19209488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88753" y="593096"/>
            <a:ext cx="8389276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哈巴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谷書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2</a:t>
            </a:r>
            <a:r>
              <a:rPr 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:14</a:t>
            </a:r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altLang="zh-TW" sz="2000" b="1" dirty="0" smtClean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457200"/>
            <a:r>
              <a:rPr lang="en-US" altLang="zh-TW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認識耶和</a:t>
            </a:r>
            <a:r>
              <a:rPr lang="zh-TW" altLang="en-US" sz="4500" b="1" dirty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華的榮耀知識要遍滿全地，如同水充滿洋海</a:t>
            </a:r>
            <a:r>
              <a:rPr lang="zh-TW" altLang="en-US" sz="4500" b="1" dirty="0" smtClean="0">
                <a:ln w="11430"/>
                <a:solidFill>
                  <a:prstClr val="white"/>
                </a:solidFill>
                <a:effectLst>
                  <a:outerShdw blurRad="38100" dist="38100" dir="5460000" algn="tl">
                    <a:prstClr val="black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endParaRPr lang="en-US" sz="45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457200"/>
            <a:endParaRPr lang="en-US" sz="4500" b="1" dirty="0">
              <a:ln w="11430"/>
              <a:solidFill>
                <a:prstClr val="white"/>
              </a:solidFill>
              <a:effectLst>
                <a:outerShdw blurRad="38100" dist="38100" dir="5460000" algn="tl">
                  <a:prstClr val="black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3795953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1440" y="1524116"/>
            <a:ext cx="7859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你如何回應？</a:t>
            </a:r>
            <a:endParaRPr lang="en-US" sz="90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</p:spTree>
    <p:extLst>
      <p:ext uri="{BB962C8B-B14F-4D97-AF65-F5344CB8AC3E}">
        <p14:creationId xmlns:p14="http://schemas.microsoft.com/office/powerpoint/2010/main" val="4471928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arvest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8076" y="795754"/>
            <a:ext cx="7859059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5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所以你們要去。。。</a:t>
            </a:r>
            <a:endParaRPr lang="en-US" sz="7500" dirty="0">
              <a:ln w="11430"/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8076" y="3465738"/>
            <a:ext cx="7859059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500" dirty="0" smtClean="0">
                <a:ln w="11430"/>
                <a:solidFill>
                  <a:schemeClr val="bg1"/>
                </a:solidFill>
                <a:effectLst>
                  <a:outerShdw blurRad="38100" dist="38100" dir="2700000" algn="tl" rotWithShape="0">
                    <a:srgbClr val="800000"/>
                  </a:outerShdw>
                </a:effectLst>
                <a:latin typeface="Hannotate TC Bold"/>
                <a:ea typeface="SimHei" charset="0"/>
                <a:cs typeface="Hannotate TC Bold"/>
              </a:rPr>
              <a:t>我們一定要去！</a:t>
            </a:r>
            <a:endParaRPr lang="en-US" sz="7500" dirty="0">
              <a:solidFill>
                <a:schemeClr val="bg1"/>
              </a:solidFill>
              <a:effectLst>
                <a:outerShdw blurRad="38100" dist="38100" dir="2700000" algn="tl" rotWithShape="0">
                  <a:srgbClr val="800000"/>
                </a:outerShdw>
              </a:effectLst>
              <a:latin typeface="Hannotate TC Regular"/>
              <a:cs typeface="Hannotate TC Regular"/>
            </a:endParaRPr>
          </a:p>
        </p:txBody>
      </p:sp>
    </p:spTree>
    <p:extLst>
      <p:ext uri="{BB962C8B-B14F-4D97-AF65-F5344CB8AC3E}">
        <p14:creationId xmlns:p14="http://schemas.microsoft.com/office/powerpoint/2010/main" val="23506456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8941</TotalTime>
  <Words>310</Words>
  <Application>Microsoft Macintosh PowerPoint</Application>
  <PresentationFormat>On-screen Show (4:3)</PresentationFormat>
  <Paragraphs>61</Paragraphs>
  <Slides>37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37</vt:i4>
      </vt:variant>
    </vt:vector>
  </HeadingPairs>
  <TitlesOfParts>
    <vt:vector size="40" baseType="lpstr"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237</cp:revision>
  <dcterms:created xsi:type="dcterms:W3CDTF">2018-05-06T00:06:01Z</dcterms:created>
  <dcterms:modified xsi:type="dcterms:W3CDTF">2019-08-11T16:43:04Z</dcterms:modified>
</cp:coreProperties>
</file>