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3edff93b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3edff93b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3edff93b8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3edff93b8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3edff93b8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3edff93b8_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3edff93b8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3edff93b8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3edff93b8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3edff93b8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3edff93b8_1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3edff93b8_1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3edff93b8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3edff93b8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3edff93b8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3edff93b8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3edff93b8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3edff93b8_1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3edff93b8_1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33edff93b8_1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3edff93b8_1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3edff93b8_1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3edff93b8_1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3edff93b8_1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1373710"/>
            <a:ext cx="8520600" cy="2052600"/>
          </a:xfrm>
          <a:prstGeom prst="rect">
            <a:avLst/>
          </a:prstGeom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" dirty="0">
                <a:solidFill>
                  <a:schemeClr val="bg1"/>
                </a:solidFill>
              </a:rPr>
            </a:br>
            <a:br>
              <a:rPr lang="en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First Love: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altLang="zh-CN" dirty="0">
                <a:solidFill>
                  <a:schemeClr val="bg1"/>
                </a:solidFill>
              </a:rPr>
              <a:t>Fixed Eyes &amp; Set Heart</a:t>
            </a:r>
            <a:br>
              <a:rPr lang="en" dirty="0">
                <a:solidFill>
                  <a:schemeClr val="bg1"/>
                </a:solidFill>
              </a:rPr>
            </a:br>
            <a:r>
              <a:rPr lang="en" dirty="0">
                <a:solidFill>
                  <a:schemeClr val="bg1"/>
                </a:solidFill>
              </a:rPr>
              <a:t>起初的爱：</a:t>
            </a:r>
            <a:endParaRPr dirty="0">
              <a:solidFill>
                <a:schemeClr val="bg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注目定心在主耶稣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0" y="376979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>
                <a:solidFill>
                  <a:schemeClr val="bg1"/>
                </a:solidFill>
              </a:rPr>
              <a:t>Pastor Taylor Steward</a:t>
            </a: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ctrTitle"/>
          </p:nvPr>
        </p:nvSpPr>
        <p:spPr>
          <a:xfrm>
            <a:off x="311700" y="2493976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啟 示 錄 2:1你 要 写 信 给 以 弗 所 教 会 的 使 者 ， 说 : 那 右 手 拿 着 七 星 、 在 七 个 金 灯 </a:t>
            </a:r>
            <a:r>
              <a:rPr lang="zh-CN" altLang="en-US" sz="3200" dirty="0">
                <a:solidFill>
                  <a:schemeClr val="bg1"/>
                </a:solidFill>
              </a:rPr>
              <a:t>台</a:t>
            </a:r>
            <a:r>
              <a:rPr lang="en" sz="3200" dirty="0">
                <a:solidFill>
                  <a:schemeClr val="bg1"/>
                </a:solidFill>
              </a:rPr>
              <a:t> 中 间 行 走 的 ， 说 ：</a:t>
            </a: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algn="l"/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  <a:t>1"To the angel of the church in Ephesus write:</a:t>
            </a:r>
            <a:b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  <a:t>These are the words of him who holds the seven stars in his right hand and walks among the seven golden lampstands: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ctrTitle"/>
          </p:nvPr>
        </p:nvSpPr>
        <p:spPr>
          <a:xfrm>
            <a:off x="311700" y="3090900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2 我 知 道 你 的 行 为 、 劳 碌 、 忍 耐 ， 也 知 道 你 不 能 容 忍 恶 人 。 你 也 曾 试 验 那 自 称 为 使 徒 却 不 是 使 徒 的 ， 看 出 他 们 是 假 的 来 。</a:t>
            </a: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 </a:t>
            </a:r>
            <a:endParaRPr sz="3200" dirty="0">
              <a:solidFill>
                <a:schemeClr val="bg1"/>
              </a:solidFill>
            </a:endParaRPr>
          </a:p>
          <a:p>
            <a:pPr lvl="0" algn="l"/>
            <a:r>
              <a:rPr lang="en" sz="3200" dirty="0">
                <a:solidFill>
                  <a:schemeClr val="bg1"/>
                </a:solidFill>
              </a:rPr>
              <a:t>2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  <a:t>I know your deeds, your hard work and your perseverance. I know that you cannot tolerate wicked men, that you have tested those who claim to be apostles but are not, and have found them false.</a:t>
            </a:r>
            <a:endParaRPr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>
            <a:spLocks noGrp="1"/>
          </p:cNvSpPr>
          <p:nvPr>
            <p:ph type="ctrTitle"/>
          </p:nvPr>
        </p:nvSpPr>
        <p:spPr>
          <a:xfrm>
            <a:off x="407401" y="1892892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3 你 也 能 忍 耐 ， 曾 为 我 的 名 劳 苦 ， 并 不 乏 倦 。</a:t>
            </a: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lvl="0" algn="l"/>
            <a:r>
              <a:rPr lang="en" sz="3200" dirty="0">
                <a:solidFill>
                  <a:schemeClr val="bg1"/>
                </a:solidFill>
              </a:rPr>
              <a:t>3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  <a:t>You have persevered and have endured hardships for my name, and have not grown weary. </a:t>
            </a:r>
            <a:endParaRPr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>
            <a:spLocks noGrp="1"/>
          </p:cNvSpPr>
          <p:nvPr>
            <p:ph type="ctrTitle"/>
          </p:nvPr>
        </p:nvSpPr>
        <p:spPr>
          <a:xfrm>
            <a:off x="311708" y="181002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4 然 而 有 一 件 事 我 要 责 备 你 ， 就 是 你 把 起 初 的 爱 心 离 弃 了 。</a:t>
            </a: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lvl="0" algn="l"/>
            <a:r>
              <a:rPr lang="en" sz="3200" dirty="0">
                <a:solidFill>
                  <a:schemeClr val="bg1"/>
                </a:solidFill>
              </a:rPr>
              <a:t>4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  <a:t>Yet I hold this against you: You have forsaken your first love.</a:t>
            </a:r>
            <a:endParaRPr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>
            <a:spLocks noGrp="1"/>
          </p:cNvSpPr>
          <p:nvPr>
            <p:ph type="ctrTitle"/>
          </p:nvPr>
        </p:nvSpPr>
        <p:spPr>
          <a:xfrm>
            <a:off x="311699" y="2708012"/>
            <a:ext cx="8619649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bg1"/>
              </a:solidFill>
            </a:endParaRPr>
          </a:p>
          <a:p>
            <a:pPr lvl="0" algn="l"/>
            <a:r>
              <a:rPr lang="en" sz="2800" dirty="0">
                <a:solidFill>
                  <a:schemeClr val="bg1"/>
                </a:solidFill>
              </a:rPr>
              <a:t>5 所 以 ， 应 当 回 想 你 是 从 那 里 坠 落 的 ， 并 要 悔 改 ， 行 起 初 所 行 的 事 。 你 若 不 悔 改 ， 我 就 临 到 你 那 里 ， 把 你 的 灯 </a:t>
            </a:r>
            <a:r>
              <a:rPr lang="zh-CN" altLang="en-US" sz="2800" dirty="0">
                <a:solidFill>
                  <a:schemeClr val="bg1"/>
                </a:solidFill>
              </a:rPr>
              <a:t>台 </a:t>
            </a:r>
            <a:r>
              <a:rPr lang="en" sz="2800" dirty="0">
                <a:solidFill>
                  <a:schemeClr val="bg1"/>
                </a:solidFill>
              </a:rPr>
              <a:t>从 原 处 挪 去 。</a:t>
            </a:r>
            <a:endParaRPr sz="28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bg1"/>
              </a:solidFill>
            </a:endParaRPr>
          </a:p>
          <a:p>
            <a:pPr lvl="0" algn="l"/>
            <a:r>
              <a:rPr lang="en" sz="2800" dirty="0">
                <a:solidFill>
                  <a:schemeClr val="bg1"/>
                </a:solidFill>
              </a:rPr>
              <a:t>5 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Remember the height from which you have fallen! Repent and do the things you did at first. If you do not repent, I will come to you and remove your lampstand from its place. </a:t>
            </a:r>
            <a:endParaRPr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>
            <a:spLocks noGrp="1"/>
          </p:cNvSpPr>
          <p:nvPr>
            <p:ph type="ctrTitle"/>
          </p:nvPr>
        </p:nvSpPr>
        <p:spPr>
          <a:xfrm>
            <a:off x="311700" y="1545450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bg1"/>
                </a:solidFill>
              </a:rPr>
              <a:t>6 然 而 你 还 有 一 件 可 取 的 事 ， 就 是 你 恨 恶 尼 哥 拉 一 党 人 的 行 为 ， 这 也 是 我 所 恨 恶 的 。</a:t>
            </a:r>
            <a:endParaRPr sz="32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bg1"/>
              </a:solidFill>
            </a:endParaRPr>
          </a:p>
          <a:p>
            <a:pPr lvl="0" algn="l"/>
            <a:r>
              <a:rPr lang="en" sz="3200" dirty="0">
                <a:solidFill>
                  <a:schemeClr val="bg1"/>
                </a:solidFill>
              </a:rPr>
              <a:t>6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  <a:t>But you have this in your favor: You hate the practices of the Nicolaitans, which I also hate.</a:t>
            </a:r>
            <a:endParaRPr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 txBox="1">
            <a:spLocks noGrp="1"/>
          </p:cNvSpPr>
          <p:nvPr>
            <p:ph type="ctrTitle"/>
          </p:nvPr>
        </p:nvSpPr>
        <p:spPr>
          <a:xfrm>
            <a:off x="343605" y="1470420"/>
            <a:ext cx="8662171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bg1"/>
                </a:solidFill>
              </a:rPr>
              <a:t>7 圣 灵 向 众 教 会 所 说 的 话 ， 凡 有 耳 的 ， 就 应 当 听 ！ 得 胜 的 ， 我 必 将 神 乐 园 中 生 命 树 的 果 子 赐 给 他 吃 。</a:t>
            </a:r>
            <a:br>
              <a:rPr lang="en" sz="2400" dirty="0">
                <a:solidFill>
                  <a:schemeClr val="bg1"/>
                </a:solidFill>
              </a:rPr>
            </a:br>
            <a:endParaRPr sz="2400" dirty="0">
              <a:solidFill>
                <a:schemeClr val="bg1"/>
              </a:solidFill>
            </a:endParaRPr>
          </a:p>
          <a:p>
            <a:pPr lvl="0" algn="l"/>
            <a:r>
              <a:rPr lang="en" sz="2400" dirty="0">
                <a:solidFill>
                  <a:schemeClr val="bg1"/>
                </a:solidFill>
              </a:rPr>
              <a:t>7 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He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</a:rPr>
              <a:t>who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has an ear, let him hear what the Spirit says to the churches. To him who overcomes, I will give the right to eat from the tree of life, which is in the paradise of God</a:t>
            </a:r>
            <a:endParaRPr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1"/>
          <p:cNvSpPr txBox="1">
            <a:spLocks noGrp="1"/>
          </p:cNvSpPr>
          <p:nvPr>
            <p:ph type="ctrTitle"/>
          </p:nvPr>
        </p:nvSpPr>
        <p:spPr>
          <a:xfrm>
            <a:off x="476458" y="520995"/>
            <a:ext cx="8520600" cy="462250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bg1"/>
                </a:solidFill>
              </a:rPr>
              <a:t>1） 劳碌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dirty="0">
                <a:solidFill>
                  <a:schemeClr val="bg1"/>
                </a:solidFill>
              </a:rPr>
              <a:t>2） 忍耐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dirty="0">
                <a:solidFill>
                  <a:schemeClr val="bg1"/>
                </a:solidFill>
              </a:rPr>
              <a:t>3） 不能容忍恶人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dirty="0">
                <a:solidFill>
                  <a:schemeClr val="bg1"/>
                </a:solidFill>
              </a:rPr>
              <a:t>4） 试验假使徒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dirty="0">
                <a:solidFill>
                  <a:schemeClr val="bg1"/>
                </a:solidFill>
              </a:rPr>
              <a:t>5） 为主的名劳苦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dirty="0">
                <a:solidFill>
                  <a:schemeClr val="bg1"/>
                </a:solidFill>
              </a:rPr>
              <a:t>6） 不乏倦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600" dirty="0">
                <a:solidFill>
                  <a:schemeClr val="bg1"/>
                </a:solidFill>
              </a:rPr>
              <a:t>7） 恨恶尼哥拉一党人的行为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2"/>
          <p:cNvSpPr txBox="1">
            <a:spLocks noGrp="1"/>
          </p:cNvSpPr>
          <p:nvPr>
            <p:ph type="ctrTitle"/>
          </p:nvPr>
        </p:nvSpPr>
        <p:spPr>
          <a:xfrm>
            <a:off x="235925" y="835275"/>
            <a:ext cx="8528400" cy="393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bg1"/>
                </a:solidFill>
              </a:rPr>
              <a:t>以弗所书6： 23  愿平安、仁爱、信心从父神和主耶稣基督归于弟兄们！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bg1"/>
              </a:solidFill>
            </a:endParaRPr>
          </a:p>
          <a:p>
            <a:pPr lvl="0" algn="l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23Peace to the brothers, and love with faith from God the Father and the Lord Jesus Christ.</a:t>
            </a:r>
            <a:endParaRPr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3"/>
          <p:cNvSpPr txBox="1">
            <a:spLocks noGrp="1"/>
          </p:cNvSpPr>
          <p:nvPr>
            <p:ph type="ctrTitle"/>
          </p:nvPr>
        </p:nvSpPr>
        <p:spPr>
          <a:xfrm>
            <a:off x="311708" y="1545450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solidFill>
                  <a:schemeClr val="bg1"/>
                </a:solidFill>
              </a:rPr>
              <a:t>24   并愿所有诚心爱我们主耶稣基督的人都蒙恩惠！</a:t>
            </a:r>
            <a:endParaRPr sz="36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chemeClr val="bg1"/>
              </a:solidFill>
            </a:endParaRPr>
          </a:p>
          <a:p>
            <a:pPr lvl="0" algn="l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24Grace to all who love our Lord Jesus Christ with an undying love.</a:t>
            </a:r>
            <a:endParaRPr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 txBox="1">
            <a:spLocks noGrp="1"/>
          </p:cNvSpPr>
          <p:nvPr>
            <p:ph type="ctrTitle"/>
          </p:nvPr>
        </p:nvSpPr>
        <p:spPr>
          <a:xfrm>
            <a:off x="1904183" y="1545450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1） 劳碌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2） 忍耐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3） 不能容忍恶人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4） 试验假使徒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5） 为主的名劳苦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6） 不乏倦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7） 恨恶尼哥拉一党人的行为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517</Words>
  <Application>Microsoft Office PowerPoint</Application>
  <PresentationFormat>On-screen Show (16:9)</PresentationFormat>
  <Paragraphs>54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Simple Dark</vt:lpstr>
      <vt:lpstr>  First Love: Fixed Eyes &amp; Set Heart 起初的爱： 注目定心在主耶稣</vt:lpstr>
      <vt:lpstr>啟 示 錄 2:1你 要 写 信 给 以 弗 所 教 会 的 使 者 ， 说 : 那 右 手 拿 着 七 星 、 在 七 个 金 灯 台 中 间 行 走 的 ， 说 ：  1"To the angel of the church in Ephesus write: These are the words of him who holds the seven stars in his right hand and walks among the seven golden lampstands:</vt:lpstr>
      <vt:lpstr> 2 我 知 道 你 的 行 为 、 劳 碌 、 忍 耐 ， 也 知 道 你 不 能 容 忍 恶 人 。 你 也 曾 试 验 那 自 称 为 使 徒 却 不 是 使 徒 的 ， 看 出 他 们 是 假 的 来 。   2 I know your deeds, your hard work and your perseverance. I know that you cannot tolerate wicked men, that you have tested those who claim to be apostles but are not, and have found them false.</vt:lpstr>
      <vt:lpstr> 3 你 也 能 忍 耐 ， 曾 为 我 的 名 劳 苦 ， 并 不 乏 倦 。  3 You have persevered and have endured hardships for my name, and have not grown weary. </vt:lpstr>
      <vt:lpstr> 4 然 而 有 一 件 事 我 要 责 备 你 ， 就 是 你 把 起 初 的 爱 心 离 弃 了 。  4 Yet I hold this against you: You have forsaken your first love.</vt:lpstr>
      <vt:lpstr> 5 所 以 ， 应 当 回 想 你 是 从 那 里 坠 落 的 ， 并 要 悔 改 ， 行 起 初 所 行 的 事 。 你 若 不 悔 改 ， 我 就 临 到 你 那 里 ， 把 你 的 灯 台 从 原 处 挪 去 。   5 Remember the height from which you have fallen! Repent and do the things you did at first. If you do not repent, I will come to you and remove your lampstand from its place. </vt:lpstr>
      <vt:lpstr> 6 然 而 你 还 有 一 件 可 取 的 事 ， 就 是 你 恨 恶 尼 哥 拉 一 党 人 的 行 为 ， 这 也 是 我 所 恨 恶 的 。  6 But you have this in your favor: You hate the practices of the Nicolaitans, which I also hate.</vt:lpstr>
      <vt:lpstr> 7 圣 灵 向 众 教 会 所 说 的 话 ， 凡 有 耳 的 ， 就 应 当 听 ！ 得 胜 的 ， 我 必 将 神 乐 园 中 生 命 树 的 果 子 赐 给 他 吃 。  7 He who has an ear, let him hear what the Spirit says to the churches. To him who overcomes, I will give the right to eat from the tree of life, which is in the paradise of God</vt:lpstr>
      <vt:lpstr>  1） 劳碌 2） 忍耐 3） 不能容忍恶人 4） 试验假使徒 5） 为主的名劳苦 6） 不乏倦 7） 恨恶尼哥拉一党人的行为 </vt:lpstr>
      <vt:lpstr>以弗所书6： 23  愿平安、仁爱、信心从父神和主耶稣基督归于弟兄们！  23Peace to the brothers, and love with faith from God the Father and the Lord Jesus Christ.</vt:lpstr>
      <vt:lpstr>24   并愿所有诚心爱我们主耶稣基督的人都蒙恩惠！  24Grace to all who love our Lord Jesus Christ with an undying love.</vt:lpstr>
      <vt:lpstr>  1） 劳碌 2） 忍耐 3） 不能容忍恶人 4） 试验假使徒 5） 为主的名劳苦 6） 不乏倦 7） 恨恶尼哥拉一党人的行为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起初的爱： 注目定心在主耶稣</dc:title>
  <cp:lastModifiedBy>Shu Sophia Zhang</cp:lastModifiedBy>
  <cp:revision>7</cp:revision>
  <dcterms:modified xsi:type="dcterms:W3CDTF">2019-08-25T19:36:01Z</dcterms:modified>
</cp:coreProperties>
</file>