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9" r:id="rId3"/>
    <p:sldId id="262" r:id="rId4"/>
    <p:sldId id="261" r:id="rId5"/>
    <p:sldId id="257" r:id="rId6"/>
    <p:sldId id="269" r:id="rId7"/>
    <p:sldId id="267" r:id="rId8"/>
    <p:sldId id="268" r:id="rId9"/>
    <p:sldId id="264" r:id="rId10"/>
    <p:sldId id="263" r:id="rId11"/>
    <p:sldId id="258" r:id="rId12"/>
    <p:sldId id="266" r:id="rId13"/>
    <p:sldId id="26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41904" autoAdjust="0"/>
  </p:normalViewPr>
  <p:slideViewPr>
    <p:cSldViewPr snapToGrid="0" snapToObjects="1">
      <p:cViewPr varScale="1">
        <p:scale>
          <a:sx n="58" d="100"/>
          <a:sy n="58" d="100"/>
        </p:scale>
        <p:origin x="-452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301B9B-0E10-F643-98F7-F696F02AC2E6}" type="datetimeFigureOut">
              <a:rPr lang="en-US" smtClean="0"/>
              <a:t>9/14/19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6FE89-D7C1-2741-9979-6947FE1530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122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富有（知足）？成功（好名声）？快乐（喜乐）？耶稣的生命是怎么样的生命？对你来说，丰盛吗？生命有目的、方向吗？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跟随耶稣的代价？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跟随耶稣的实际？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450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耶稣对他们（彼得、安得烈）说：“来跟从我，我要叫你们得人如得鱼一样。”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742950" marR="0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祂会引领：祂不带领，我们如何跟随，所以我们相信祂必凡事引领。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跟随的人会不一样：渔夫知道鱼，跟随耶稣会开始知道人。因为敬畏耶和华是智慧的开端，认识至圣者便是聪明。（箴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9:10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）如果有挣扎，那就证明我们还是活的，否则、、、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耶稣与彼得的对话，路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5:8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告诉我们彼得先是求耶稣离开他，因为他意识到自己是个罪人，他敬畏耶稣。耶稣回答他是先说</a:t>
            </a:r>
            <a:r>
              <a:rPr lang="zh-CN" altLang="en-US" sz="3600" b="1" u="sng" dirty="0" smtClean="0">
                <a:solidFill>
                  <a:srgbClr val="FF6600"/>
                </a:solidFill>
                <a:latin typeface="华文楷体"/>
                <a:ea typeface="华文楷体"/>
                <a:cs typeface="华文楷体"/>
              </a:rPr>
              <a:t>不要怕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。神要我们怕祂却不要怕其他的。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lvl="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在浪子的故事里，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²"/>
            </a:pP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这个父亲预表天父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²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这个父亲有两个儿子，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657350" lvl="2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他们认识他们的父亲吗？一定有一些，但是不全面。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657350" lvl="2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爱他们的父亲吗？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657350" lvl="2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知道他们父亲的心意吗？不知道或者是不在意。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657350" marR="0" lvl="2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这个父亲想要什么样的儿子呢？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是我们要好好思想的。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marR="0" lvl="0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亚当。神在路加福音耶稣的家谱里称他是神的儿子。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marR="0" lvl="0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神要的是儿女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与祂有亲密关系的儿女，祂不要，也不需要仆人、奴隶。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marR="0" lvl="0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Font typeface="Wingdings" charset="2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说故事的是谁？神要的是什么样的儿子？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是神的儿子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怎么样的儿子？知道自己是儿子、愿意多认识父亲、愿意顺服父亲、愿意尊荣父亲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在我出生的小镇宜兰，为什么同学朋友从来不来我们家呢？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可是我是儿子，我与我的父亲有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关系：小儿子认识他的父亲吗？大儿子呢？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认识他：知道他爱我们弟兄姐妹，也许他表达他爱的方式使我们不觉得。他给我们不要回报，只要我们用任何方式表示我们的感激，他就喜欢。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浪子故事中的父亲，我们与祂有关系吗？我们认识祂吗？（路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：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11-32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凡接待祂的，就是信祂名的人，祂就赐他们权柄，作神的儿女。（约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1:12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）这些人是从神生的。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神曾说：「我要在他们中间居住，在他们中间来往。我要作他们的神，他们要作我的子民。」又说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: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「你务要从他们中间出来，与他们分别，不要沾不洁净的物，我就收纳你们。我要作你们的父，你们要作我的儿女」这是全能的主说的。（林后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6:16-18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耶稣是我们的榜样，祂如何作神的儿子，我们也可以作神的好儿女。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孩子想讨父亲的欢心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孩子敬重父亲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孩子畏惧父亲的权柄、能力，认可父亲的权柄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孩子可以与父亲有亲密的关系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孩子爱父亲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Wingdings" charset="2"/>
              <a:buChar char="Ø"/>
            </a:pPr>
            <a:r>
              <a:rPr lang="zh-TW" altLang="en-US" sz="3600" dirty="0" smtClean="0">
                <a:latin typeface="华文楷体"/>
                <a:ea typeface="华文楷体"/>
                <a:cs typeface="华文楷体"/>
              </a:rPr>
              <a:t>耶和华阿，没有能比你的。你本为大，有大能大力的名。万国的王阿，谁不敬畏你。敬畏你本是合宜的。因为在列国的智慧人中，虽有政权的尊荣，也不能比你。（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耶利米书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10:6-7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Wingdings" charset="2"/>
              <a:buChar char="Ø"/>
            </a:pPr>
            <a:r>
              <a:rPr lang="zh-TW" altLang="en-US" sz="3600" dirty="0" smtClean="0">
                <a:latin typeface="华文楷体"/>
                <a:ea typeface="华文楷体"/>
                <a:cs typeface="华文楷体"/>
              </a:rPr>
              <a:t>主阿，谁敢不敬畏你，不将荣耀归与你的名呢？因为独有你是圣的。万民都要来在你面前敬拜。因你公义的作为已经显出来了。</a:t>
            </a:r>
            <a:r>
              <a:rPr lang="zh-TW" altLang="en-US" sz="3600" dirty="0" smtClean="0">
                <a:latin typeface="华文楷体"/>
                <a:ea typeface="华文楷体"/>
                <a:cs typeface="华文楷体"/>
              </a:rPr>
              <a:t>（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启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15:4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耶利米书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5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: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2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-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2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</a:t>
            </a:r>
          </a:p>
          <a:p>
            <a:pPr marL="742950" lvl="0" indent="-74295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箴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2:1-5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内心敬畏，外面的表现就是遵行祂的话、事奉祂、爱祂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明白祂的心意。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世人哪，耶和华已指示你何为善，祂向你所要的是什么呢？只要你行公义、好怜悯、存谦卑的心，与你的神同行。（弥迦书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6:8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）把祂当神、认识祂、与祂同行。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耶和华的道理洁净，存到永远。（诗篇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19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：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9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和合本）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耶和华的敬畏纯净，直到永远。耶和华可敬可畏是祂的属性：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出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15:11</a:t>
            </a:r>
          </a:p>
          <a:p>
            <a:pPr marL="1028700" lvl="1" indent="-57150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尼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1:5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4:14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9:32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大而可畏的神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但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9:4—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大而可畏的神，向爱主、守诫命的人，守约施慈爱。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林后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5:11—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我们既知道主是可畏的，所以劝人。我们知道主是可畏的吗？我们要知道主的恩慈就是要领我们悔改（罗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2:4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574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你要敬畏耶和华你的神，事奉祂，专靠祂，也要指着祂的名起誓。祂是你所赞美的，是你的神，为你行了那大而可畏的事，是你亲眼所看见的。（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申命记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10:2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0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-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内心敬畏（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是基础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），外面的表现就是遵行祂的话、事奉祂、爱祂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明白祂的心意。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世人哪，耶和华已指示你何为善，祂向你所要的是什么呢？只要你行公义、好怜悯、存谦卑的心，与你的神同行。（弥迦书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6:8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）把祂当神、认识祂、与祂同行。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耶和华的道理洁净，存到永远。（诗篇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19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：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9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和合本）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耶和华的敬畏纯净，直到永远。耶和华可敬可畏是祂的属性：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出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15:11</a:t>
            </a:r>
          </a:p>
          <a:p>
            <a:pPr marL="1028700" lvl="1" indent="-57150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尼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1:5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4:14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9:32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大而可畏的神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但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9:4—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大而可畏的神，向爱主、守诫命的人，守约施慈爱。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林后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5:11—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我们既知道主是可畏的，所以劝人。我们知道主是可畏的吗？我们要知道主的恩慈就是要领我们悔改（罗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2:4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574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约书亚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在给以色列人的最终忠告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约书亚是如何敬畏神的，耶和华军队的元帅就是基督。当约书亚顺服、跟随耶和华军队的元帅，结果就是连战连捷。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神就是用许多的见证鼓励相信祂的人敬畏祂、跟随祂。</a:t>
            </a:r>
            <a:endParaRPr lang="en-US" altLang="zh-CN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所罗门在传道书最终的结论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indent="0">
              <a:buFont typeface="+mj-lt"/>
              <a:buNone/>
            </a:pPr>
            <a:endParaRPr lang="en-US" altLang="zh-CN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lvl="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以色列人是如何敬畏摩西、约书亚的？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敬畏他们从神来的权柄？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认可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他们从神来的权柄？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不轻慢他们？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听他们的？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圣经里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300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多次提到敬畏耶和华。不但是应该的，且是对我们有益的，反之亦然（大大不利）。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我们对自己的父亲，是不是应该敬畏他？不轻慢他？听从他？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我们信了神的人，是不是更应该敬畏我们的天父呢？我们如何敬畏神呢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？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在肢体生活当中，大家分享自己的与神的经历，使我们常常听到神的作为，越来越认识祂、敬畏祂、爱祂。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David Green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（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Hobby Lobby founder)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的例子，一切都是神的，神使他发达，</a:t>
            </a:r>
            <a:r>
              <a:rPr lang="en-US" altLang="zh-CN" sz="3600" dirty="0" err="1" smtClean="0">
                <a:latin typeface="华文楷体"/>
                <a:ea typeface="华文楷体"/>
                <a:cs typeface="华文楷体"/>
              </a:rPr>
              <a:t>YouVersion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 Bible app</a:t>
            </a:r>
            <a:r>
              <a:rPr lang="en-US" altLang="zh-CN" sz="3600" baseline="0" dirty="0" smtClean="0">
                <a:latin typeface="华文楷体"/>
                <a:ea typeface="华文楷体"/>
                <a:cs typeface="华文楷体"/>
              </a:rPr>
              <a:t> </a:t>
            </a:r>
            <a:r>
              <a:rPr lang="zh-CN" altLang="en-US" sz="3600" baseline="0" dirty="0" smtClean="0">
                <a:latin typeface="华文楷体"/>
                <a:ea typeface="华文楷体"/>
                <a:cs typeface="华文楷体"/>
              </a:rPr>
              <a:t>就是他所奉献的</a:t>
            </a:r>
            <a:r>
              <a:rPr lang="en-US" altLang="zh-CN" sz="3600" baseline="0" dirty="0" smtClean="0">
                <a:latin typeface="华文楷体"/>
                <a:ea typeface="华文楷体"/>
                <a:cs typeface="华文楷体"/>
              </a:rPr>
              <a:t>. Bill Gates is another one 95% give away.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Wingdings" charset="2"/>
              <a:buChar char="Ø"/>
            </a:pP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赛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41:10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，神要我们不要害怕（怕啥？），却要怕祂。（路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12:4-5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）一般的人怕人、怕苦、怕黑、怕没钱、怕饿，什么都怕就是不怕神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行事为人与神要我们作的反其道而行之。不认识祂还可以说，说是认识祂却不敬畏祂？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神要我们不要为明天忧虑，不要害怕风与浪，不要怕有权有势的人，不要怕刀剑、死亡，只要敬畏神。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你们要赞美耶和华，敬畏耶和华，甚喜爱祂命令的，这人便为有福。（诗篇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112:1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lvl="1"/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他的后裔在世必强盛，正直人的后代必要蒙福。他家中有货物、有钱财，他的公义存到永远。（诗篇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112:2-3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敬畏耶和华的，大有依靠，他的儿女也有避难所。敬畏耶和华，就是生命的泉源，可以使人离开死亡的网罗。（箴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14:26-27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敬畏耶和华的，得着生命，他必恒久知足，不遭祸患。（箴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19:23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574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将生命的道表明出来（腓立比书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2:16ff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当我们认识祂就知道祂为我们所做的，祂能做的，是大而可畏的，我们就会</a:t>
            </a: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感谢祂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事奉祂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敬畏祂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0" indent="0">
              <a:buFont typeface="+mj-lt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认识神然后把神当神来对待，就自然而然就会敬畏祂，遵守祂的命令了。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所以要认识祂，要敬畏祂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像彼得一样，使自己洁净、事奉祂、爱祂。</a:t>
            </a:r>
            <a:r>
              <a:rPr lang="zh-CN" altLang="en-US" sz="3600" b="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主阿，你有永生之道，我们还归从谁呢？（约</a:t>
            </a:r>
            <a:r>
              <a:rPr lang="en-US" altLang="zh-CN" sz="3600" b="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6:68</a:t>
            </a:r>
            <a:r>
              <a:rPr lang="zh-CN" altLang="en-US" sz="3600" b="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b="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b="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让我们跟随耶稣：</a:t>
            </a:r>
            <a:endParaRPr lang="en-US" altLang="zh-CN" sz="3600" b="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1200150" marR="0" lvl="1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600" b="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敬畏神</a:t>
            </a:r>
            <a:endParaRPr lang="en-US" altLang="zh-CN" sz="3600" b="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1200150" marR="0" lvl="1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600" b="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顺服神</a:t>
            </a:r>
            <a:endParaRPr lang="en-US" altLang="zh-CN" sz="3600" b="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1200150" marR="0" lvl="1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600" b="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爱神、爱人</a:t>
            </a:r>
            <a:endParaRPr lang="en-US" sz="3600" b="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Wingdings" charset="2"/>
              <a:buChar char="Ø"/>
            </a:pP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9/14/19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9/14/19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9/14/19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9/14/19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9/14/19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9/14/19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9/14/19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9/14/19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Drag picture to placeholder or click icon to add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9/14/19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9/14/19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9/14/19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9/14/19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作神儿女</a:t>
            </a:r>
            <a:endParaRPr lang="en-US" sz="3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8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跟随耶稣</a:t>
            </a:r>
            <a:endParaRPr lang="en-US" sz="8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140562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000" dirty="0" smtClean="0">
                <a:latin typeface="华文楷体"/>
                <a:ea typeface="华文楷体"/>
                <a:cs typeface="华文楷体"/>
              </a:rPr>
              <a:t>耶稣对他们说</a:t>
            </a:r>
            <a:r>
              <a:rPr lang="zh-CN" altLang="en-US" sz="4000" dirty="0">
                <a:latin typeface="华文楷体"/>
                <a:ea typeface="华文楷体"/>
                <a:cs typeface="华文楷体"/>
              </a:rPr>
              <a:t>：“来</a:t>
            </a:r>
            <a:r>
              <a:rPr lang="zh-CN" altLang="en-US" sz="4000" dirty="0">
                <a:solidFill>
                  <a:srgbClr val="FF6600"/>
                </a:solidFill>
                <a:latin typeface="华文楷体"/>
                <a:ea typeface="华文楷体"/>
                <a:cs typeface="华文楷体"/>
              </a:rPr>
              <a:t>跟从</a:t>
            </a:r>
            <a:r>
              <a:rPr lang="zh-CN" altLang="en-US" sz="4000" dirty="0">
                <a:latin typeface="华文楷体"/>
                <a:ea typeface="华文楷体"/>
                <a:cs typeface="华文楷体"/>
              </a:rPr>
              <a:t>我，我要叫你们</a:t>
            </a:r>
            <a:r>
              <a:rPr lang="zh-CN" altLang="en-US" sz="4000" dirty="0">
                <a:solidFill>
                  <a:srgbClr val="FF6600"/>
                </a:solidFill>
                <a:latin typeface="华文楷体"/>
                <a:ea typeface="华文楷体"/>
                <a:cs typeface="华文楷体"/>
              </a:rPr>
              <a:t>得人如得鱼</a:t>
            </a:r>
            <a:r>
              <a:rPr lang="zh-CN" altLang="en-US" sz="4000" dirty="0">
                <a:latin typeface="华文楷体"/>
                <a:ea typeface="华文楷体"/>
                <a:cs typeface="华文楷体"/>
              </a:rPr>
              <a:t>一样。</a:t>
            </a:r>
            <a:r>
              <a:rPr lang="zh-CN" altLang="en-US" sz="4000" dirty="0" smtClean="0">
                <a:latin typeface="华文楷体"/>
                <a:ea typeface="华文楷体"/>
                <a:cs typeface="华文楷体"/>
              </a:rPr>
              <a:t>”</a:t>
            </a:r>
            <a:r>
              <a:rPr lang="zh-CN" altLang="en-US" sz="4000" dirty="0" smtClean="0">
                <a:latin typeface="华文楷体"/>
                <a:ea typeface="华文楷体"/>
                <a:cs typeface="华文楷体"/>
              </a:rPr>
              <a:t>（马太福音</a:t>
            </a:r>
            <a:r>
              <a:rPr lang="en-US" altLang="zh-CN" sz="4000" dirty="0" smtClean="0">
                <a:latin typeface="华文楷体"/>
                <a:ea typeface="华文楷体"/>
                <a:cs typeface="华文楷体"/>
              </a:rPr>
              <a:t>4:19</a:t>
            </a:r>
            <a:r>
              <a:rPr lang="zh-CN" altLang="en-US" sz="40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000" dirty="0">
              <a:latin typeface="华文楷体"/>
              <a:ea typeface="华文楷体"/>
              <a:cs typeface="华文楷体"/>
            </a:endParaRPr>
          </a:p>
          <a:p>
            <a:pPr marL="0" indent="0">
              <a:buNone/>
            </a:pP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跟随耶稣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作神儿女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1319248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路加福音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15:11-32——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浪子的故事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小儿子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大儿子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0" indent="0">
              <a:buNone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跟随耶稣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作神儿女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40850759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耶稣是怎样的儿子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？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1108710" lvl="1" indent="-742950">
              <a:buFont typeface="+mj-lt"/>
              <a:buAutoNum type="arabicPeriod"/>
            </a:pPr>
            <a:r>
              <a:rPr lang="zh-CN" altLang="en-US" sz="3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知道自己是儿子</a:t>
            </a:r>
            <a:endParaRPr lang="en-US" altLang="zh-CN" sz="3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1108710" lvl="1" indent="-742950">
              <a:buFont typeface="+mj-lt"/>
              <a:buAutoNum type="arabicPeriod"/>
            </a:pPr>
            <a:r>
              <a:rPr lang="zh-CN" altLang="en-US" sz="3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愿意更多认识父亲的儿子</a:t>
            </a:r>
            <a:endParaRPr lang="en-US" altLang="zh-CN" sz="3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1108710" lvl="1" indent="-742950">
              <a:buFont typeface="+mj-lt"/>
              <a:buAutoNum type="arabicPeriod"/>
            </a:pPr>
            <a:r>
              <a:rPr lang="zh-CN" altLang="en-US" sz="3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愿意完全顺服父亲的儿子</a:t>
            </a:r>
            <a:endParaRPr lang="en-US" altLang="zh-CN" sz="3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1108710" lvl="1" indent="-742950">
              <a:buFont typeface="+mj-lt"/>
              <a:buAutoNum type="arabicPeriod"/>
            </a:pPr>
            <a:r>
              <a:rPr lang="zh-CN" altLang="en-US" sz="3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愿意尊荣父亲的儿子</a:t>
            </a:r>
            <a:endParaRPr lang="en-US" altLang="zh-CN" sz="3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我们是怎样的儿女呢？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跟随耶稣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作神儿女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6538430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4000" b="1" dirty="0">
                <a:latin typeface="华文楷体"/>
                <a:ea typeface="华文楷体"/>
                <a:cs typeface="华文楷体"/>
              </a:rPr>
              <a:t>你在何烈山站在耶和华你神面前的那日，耶和华对我说，“你为我招聚百姓，我要叫他们听见我的话，使他们存活在世的日子，可以学习</a:t>
            </a:r>
            <a:r>
              <a:rPr lang="en-US" sz="4000" b="1" dirty="0">
                <a:solidFill>
                  <a:srgbClr val="FF6600"/>
                </a:solidFill>
                <a:latin typeface="华文楷体"/>
                <a:ea typeface="华文楷体"/>
                <a:cs typeface="华文楷体"/>
              </a:rPr>
              <a:t>敬畏我</a:t>
            </a:r>
            <a:r>
              <a:rPr lang="en-US" sz="4000" b="1" dirty="0">
                <a:latin typeface="华文楷体"/>
                <a:ea typeface="华文楷体"/>
                <a:cs typeface="华文楷体"/>
              </a:rPr>
              <a:t>，又可以教训儿女这样行。”（申命记4:10）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跟随耶稣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作神儿女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8362134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zh-CN" altLang="en-US" sz="40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以色列阿！现在耶和华你神向你所要的是什么呢？</a:t>
            </a:r>
            <a:r>
              <a:rPr lang="zh-CN" altLang="en-US" sz="4000" b="1" dirty="0">
                <a:solidFill>
                  <a:srgbClr val="FF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只要你敬畏耶和华你的神</a:t>
            </a:r>
            <a:r>
              <a:rPr lang="zh-CN" altLang="en-US" sz="40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4000" b="1" dirty="0">
                <a:solidFill>
                  <a:srgbClr val="FF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遵行祂的道</a:t>
            </a:r>
            <a:r>
              <a:rPr lang="zh-CN" altLang="en-US" sz="40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4000" b="1" dirty="0">
                <a:solidFill>
                  <a:srgbClr val="FF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爱祂</a:t>
            </a:r>
            <a:r>
              <a:rPr lang="zh-CN" altLang="en-US" sz="40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4000" b="1" dirty="0">
                <a:solidFill>
                  <a:srgbClr val="FF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尽心尽性事奉祂</a:t>
            </a:r>
            <a:r>
              <a:rPr lang="zh-CN" altLang="en-US" sz="40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。遵守祂的诫命、律例，就是我今日所吩咐你的，为要叫你得福。（申命记</a:t>
            </a:r>
            <a:r>
              <a:rPr lang="en-US" altLang="zh-CN" sz="40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10:12-13</a:t>
            </a:r>
            <a:r>
              <a:rPr lang="zh-CN" altLang="en-US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0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跟随耶稣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作神儿女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4493309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现在你们要敬畏耶和华，诚心实意的事奉祂，将你们列祖在大河那边和在埃及所事奉的神除掉，去事奉耶和华</a:t>
            </a:r>
            <a:r>
              <a:rPr lang="zh-TW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。（</a:t>
            </a: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约书亚记</a:t>
            </a:r>
            <a:r>
              <a:rPr lang="en-US" altLang="zh-CN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24:</a:t>
            </a:r>
            <a:r>
              <a:rPr lang="zh-CN" altLang="zh-CN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4</a:t>
            </a: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跟随耶稣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作神儿女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891043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这些事都已听见了</a:t>
            </a:r>
            <a:r>
              <a:rPr lang="zh-TW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总意就是敬畏神，谨守祂的诫命，这是人所当尽的本分。</a:t>
            </a:r>
            <a:r>
              <a:rPr lang="zh-TW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传道书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2:</a:t>
            </a:r>
            <a:r>
              <a:rPr lang="zh-CN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zh-CN" altLang="zh-CN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3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跟随耶稣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作神儿女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3284158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敬畏神是应该的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可敬、可畏是祂的属性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敬畏神大有好处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跟随耶稣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作神儿女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8984507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这样看来，我亲爱的弟兄！你们既是常顺服的，不但我在你们那里，就是我如今不在你们那里，更是顺服的，</a:t>
            </a:r>
            <a:r>
              <a:rPr lang="zh-CN" altLang="en-US" sz="4000" b="1" dirty="0" smtClean="0">
                <a:solidFill>
                  <a:srgbClr val="FF66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就当恐惧战惊，作成你们得救的工夫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；因为你们立志行事，都是神在你们心里运行，为要成就祂的美意。（腓立比书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2:12-13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跟随耶稣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作神儿女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5680555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凡所行的，都不要发怨言，起争论，使你们无可指摘，诚实无伪，</a:t>
            </a:r>
            <a:r>
              <a:rPr lang="zh-CN" altLang="en-US" sz="4000" b="1" dirty="0" smtClean="0">
                <a:solidFill>
                  <a:srgbClr val="FF66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在这弯曲悖谬的世代，作神无瑕疵的儿女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；你们显在这世代中，好像明光照耀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（腓立比书</a:t>
            </a:r>
            <a:r>
              <a:rPr lang="en-US" altLang="zh-CN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2: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4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-1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5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0" indent="0">
              <a:buNone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跟随耶稣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作神儿女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5253091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所以我们既得了不能震动的国，就当感恩，照神所喜悦的，用虔诚敬畏的心事奉神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因为我们的神乃是烈火。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希伯来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书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2:</a:t>
            </a:r>
            <a:r>
              <a:rPr lang="zh-CN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8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29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0" indent="0">
              <a:buNone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跟随耶稣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作神儿女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5814858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西门彼得回答说，主阿，你有永生之道，我们还归从谁呢？（约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6:68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跟随耶稣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作神儿女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40044057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中文讲章大纲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中文讲章大纲.potx</Template>
  <TotalTime>11543</TotalTime>
  <Words>1452</Words>
  <Application>Microsoft Macintosh PowerPoint</Application>
  <PresentationFormat>On-screen Show (4:3)</PresentationFormat>
  <Paragraphs>133</Paragraphs>
  <Slides>13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中文讲章大纲</vt:lpstr>
      <vt:lpstr>跟随耶稣</vt:lpstr>
      <vt:lpstr>跟随耶稣—作神儿女</vt:lpstr>
      <vt:lpstr>跟随耶稣—作神儿女</vt:lpstr>
      <vt:lpstr>跟随耶稣—作神儿女</vt:lpstr>
      <vt:lpstr>跟随耶稣—作神儿女</vt:lpstr>
      <vt:lpstr>跟随耶稣—作神儿女</vt:lpstr>
      <vt:lpstr>跟随耶稣—作神儿女</vt:lpstr>
      <vt:lpstr>跟随耶稣—作神儿女</vt:lpstr>
      <vt:lpstr>跟随耶稣—作神儿女</vt:lpstr>
      <vt:lpstr>跟随耶稣—作神儿女</vt:lpstr>
      <vt:lpstr>跟随耶稣—作神儿女</vt:lpstr>
      <vt:lpstr>跟随耶稣—作神儿女</vt:lpstr>
      <vt:lpstr>跟随耶稣—作神儿女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我们的舌头</dc:title>
  <dc:creator>Cheng-Kuo Chi</dc:creator>
  <cp:lastModifiedBy>Cheng-Kuo Chi</cp:lastModifiedBy>
  <cp:revision>51</cp:revision>
  <dcterms:created xsi:type="dcterms:W3CDTF">2016-05-13T13:17:24Z</dcterms:created>
  <dcterms:modified xsi:type="dcterms:W3CDTF">2019-09-22T15:51:28Z</dcterms:modified>
</cp:coreProperties>
</file>