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1030" r:id="rId2"/>
    <p:sldId id="1044" r:id="rId3"/>
    <p:sldId id="1001" r:id="rId4"/>
    <p:sldId id="1047" r:id="rId5"/>
    <p:sldId id="1045" r:id="rId6"/>
    <p:sldId id="1031" r:id="rId7"/>
    <p:sldId id="1012" r:id="rId8"/>
    <p:sldId id="1046" r:id="rId9"/>
    <p:sldId id="1032" r:id="rId10"/>
    <p:sldId id="1034" r:id="rId11"/>
    <p:sldId id="1033" r:id="rId12"/>
    <p:sldId id="1035" r:id="rId13"/>
    <p:sldId id="1052" r:id="rId14"/>
    <p:sldId id="1043" r:id="rId15"/>
    <p:sldId id="1049" r:id="rId16"/>
    <p:sldId id="1048" r:id="rId17"/>
    <p:sldId id="1036" r:id="rId18"/>
    <p:sldId id="1037" r:id="rId19"/>
    <p:sldId id="1038" r:id="rId20"/>
    <p:sldId id="1039" r:id="rId21"/>
    <p:sldId id="1040" r:id="rId22"/>
    <p:sldId id="1041" r:id="rId23"/>
    <p:sldId id="1042" r:id="rId24"/>
    <p:sldId id="105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1/5/20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新年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3680" y="1596453"/>
            <a:ext cx="85972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新年蒙恩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703259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182942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願神的國降臨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511" y="2980818"/>
            <a:ext cx="89464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願神的旨意行在教會裡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如同行在天上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578285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364" y="1736008"/>
            <a:ext cx="859723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</a:t>
            </a:r>
            <a:endParaRPr lang="en-US" altLang="zh-TW" sz="10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38001"/>
            <a:ext cx="859723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掃羅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=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=》</a:t>
            </a: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大衛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=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=》</a:t>
            </a: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所羅門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==》</a:t>
            </a: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南國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北國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86 BC/722 BC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667508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552148"/>
            <a:ext cx="859723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以色列北國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南國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為何相繼滅亡？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776327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7136" y="474067"/>
            <a:ext cx="832261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耶利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米書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:13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因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為我的百姓，做了兩件惡事，就是離棄我這活水的泉源，為自己鑿出池子，是破裂不能存水的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276588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6761" y="474067"/>
            <a:ext cx="8597239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何西阿書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6:3】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我們務要認識耶和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華、竭力追求認識他．他出現確如晨光、他必臨到我們像甘雨、像滋潤田地的春雨。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8943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69317"/>
            <a:ext cx="8597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認識神（一）</a:t>
            </a:r>
            <a:endParaRPr lang="en-US" altLang="zh-TW" sz="9000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71324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全能創造主</a:t>
            </a:r>
            <a:endParaRPr lang="en-US" altLang="zh-TW" sz="8000" dirty="0" smtClean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en-US" altLang="zh-TW" sz="8000" dirty="0" err="1" smtClean="0">
                <a:solidFill>
                  <a:srgbClr val="FFFFFF"/>
                </a:solidFill>
                <a:effectLst>
                  <a:outerShdw blurRad="5715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Elohyim</a:t>
            </a:r>
            <a:endParaRPr lang="en-US" altLang="zh-TW" sz="8000" dirty="0">
              <a:solidFill>
                <a:srgbClr val="FFFFFF"/>
              </a:solidFill>
              <a:effectLst>
                <a:outerShdw blurRad="5715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6866580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890428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如何認識神？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911" y="2918394"/>
            <a:ext cx="85972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從神的話開始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zh-TW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所是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計劃）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91410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552148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511" y="3034188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啟示錄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5304081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ion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0"/>
            <a:ext cx="859723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3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3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1:1 </a:t>
            </a:r>
            <a:r>
              <a:rPr lang="zh-TW" altLang="en-US" sz="3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3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2:3</a:t>
            </a:r>
            <a:r>
              <a:rPr lang="en-US" altLang="zh-TW" sz="35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73611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7136" y="474067"/>
            <a:ext cx="8322614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：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31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看著他一切所造的都甚好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，有晚上，有早晨，是第六日。</a:t>
            </a:r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56575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7136" y="474067"/>
            <a:ext cx="832261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3】</a:t>
            </a:r>
          </a:p>
          <a:p>
            <a:endParaRPr lang="en-US" altLang="zh-TW" sz="20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到第七日、神造物的工已經完畢、就在第七日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歇了他一切的工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、安息了。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神賜福給第七日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 </a:t>
            </a:r>
            <a:r>
              <a:rPr 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定為聖日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 因為在這日　神歇了他一切創造的工、 就安息了。</a:t>
            </a:r>
          </a:p>
          <a:p>
            <a:endParaRPr lang="en-US" altLang="zh-TW" sz="4500" b="1" dirty="0" smtClean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55727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168174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第七日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511" y="2650214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安息日（聖日）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6125744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552148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創世記何等重要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355135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7136" y="474067"/>
            <a:ext cx="8322614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羅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馬書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:20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自從造天地以來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、　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神的永能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和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神性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是明明可知的、雖是眼不能見、但藉著所造之物、就可以曉得、叫人無可推諉．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29466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942319"/>
            <a:ext cx="859723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奇妙智慧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511" y="2106652"/>
            <a:ext cx="859723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不變法則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7511" y="3270985"/>
            <a:ext cx="859723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目的任務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511" y="4331940"/>
            <a:ext cx="859723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永遠計劃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856962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2066184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母腹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511" y="3548224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世界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7511" y="4871663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永恆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4105" y="472583"/>
            <a:ext cx="73661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8000" b="1" dirty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人生命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三階段：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182052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7136" y="474067"/>
            <a:ext cx="8322614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啟示錄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20: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在頭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一次復活有分的、有福了、聖潔了．第二次的死在他們身上沒有權柄．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他們必作　神和基督的祭司、並要與基督一同作王一千年。</a:t>
            </a:r>
            <a:endParaRPr lang="en-US" sz="4500" b="1" dirty="0">
              <a:solidFill>
                <a:srgbClr val="FFFF00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09687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7136" y="474067"/>
            <a:ext cx="832261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啟示錄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22</a:t>
            </a:r>
            <a:r>
              <a:rPr 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:5</a:t>
            </a:r>
            <a:r>
              <a:rPr lang="en-US" altLang="zh-TW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endParaRPr lang="en-US" altLang="zh-TW" sz="20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不再有黑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夜．他們也不用燈光日光．因為主　神要光照他們．</a:t>
            </a:r>
            <a:r>
              <a:rPr lang="zh-TW" altLang="en-US" sz="4500" b="1" dirty="0">
                <a:solidFill>
                  <a:srgbClr val="FFFF00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他們要作王、直到永永遠遠</a:t>
            </a:r>
            <a:r>
              <a:rPr lang="zh-TW" altLang="en-US" sz="4500" b="1" dirty="0">
                <a:solidFill>
                  <a:srgbClr val="FFFFFF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FFFFFF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28959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2066184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慈愛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7511" y="3548224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信實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7511" y="4871663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豐富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57925" y="472583"/>
            <a:ext cx="428835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神的屬性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133204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511" y="1552148"/>
            <a:ext cx="859723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我們對神該有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怎樣的反應？</a:t>
            </a:r>
            <a:endParaRPr lang="en-US" sz="8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22219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21750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感謝祂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103790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敬畏祂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585330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相信祂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4908769"/>
            <a:ext cx="85972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indent="-1143000" algn="ctr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得安息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527285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eator 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8780" y="2158517"/>
            <a:ext cx="75990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祂創造宇宙萬物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8780" y="3640557"/>
            <a:ext cx="75990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祂創造的甚好目的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8780" y="4871663"/>
            <a:ext cx="75990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marR="0" indent="-857250">
              <a:spcBef>
                <a:spcPts val="0"/>
              </a:spcBef>
              <a:spcAft>
                <a:spcPts val="0"/>
              </a:spcAft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為永恆做好準備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8780" y="620264"/>
            <a:ext cx="787908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chemeClr val="tx1"/>
                  </a:outerShdw>
                </a:effectLst>
                <a:latin typeface="BiauKai"/>
                <a:ea typeface="BiauKai"/>
                <a:cs typeface="BiauKai"/>
              </a:rPr>
              <a:t>我們需要努力認識祂！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 rotWithShape="0">
                  <a:schemeClr val="tx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51111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13533</TotalTime>
  <Words>300</Words>
  <Application>Microsoft Macintosh PowerPoint</Application>
  <PresentationFormat>On-screen Show (4:3)</PresentationFormat>
  <Paragraphs>67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349</cp:revision>
  <dcterms:created xsi:type="dcterms:W3CDTF">2018-05-06T00:06:01Z</dcterms:created>
  <dcterms:modified xsi:type="dcterms:W3CDTF">2020-01-05T17:22:34Z</dcterms:modified>
</cp:coreProperties>
</file>