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1001" r:id="rId2"/>
    <p:sldId id="1164" r:id="rId3"/>
    <p:sldId id="1170" r:id="rId4"/>
    <p:sldId id="1171" r:id="rId5"/>
    <p:sldId id="1173" r:id="rId6"/>
    <p:sldId id="1197" r:id="rId7"/>
    <p:sldId id="1176" r:id="rId8"/>
    <p:sldId id="1177" r:id="rId9"/>
    <p:sldId id="1195" r:id="rId10"/>
    <p:sldId id="1193" r:id="rId11"/>
    <p:sldId id="1189" r:id="rId12"/>
    <p:sldId id="1180" r:id="rId13"/>
    <p:sldId id="1181" r:id="rId14"/>
    <p:sldId id="1182" r:id="rId15"/>
    <p:sldId id="1183" r:id="rId16"/>
    <p:sldId id="1184" r:id="rId17"/>
    <p:sldId id="1194" r:id="rId18"/>
    <p:sldId id="1196" r:id="rId19"/>
    <p:sldId id="1188" r:id="rId20"/>
    <p:sldId id="119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E0B"/>
    <a:srgbClr val="D9D35A"/>
    <a:srgbClr val="4D4239"/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-17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3/7/20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3/7/20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守約施慈愛</a:t>
            </a:r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（</a:t>
            </a:r>
            <a:r>
              <a:rPr lang="zh-TW" altLang="zh-TW" sz="9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883603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申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命記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所以你要知道耶和華你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　神、他是　神、是信實的　神、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向愛他守他誡命的人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守約施慈愛、直到千代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endParaRPr lang="en-US" sz="45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08620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祂是立約的神</a:t>
            </a:r>
            <a:endParaRPr lang="en-US" altLang="zh-TW" sz="9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942712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536" y="649476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挪亞之約</a:t>
            </a:r>
            <a:endParaRPr lang="en-US" altLang="zh-TW" sz="6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536" y="1665139"/>
            <a:ext cx="7597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亞伯拉罕之約</a:t>
            </a:r>
            <a:endParaRPr lang="en-US" altLang="zh-TW" sz="6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2536" y="2866415"/>
            <a:ext cx="82046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西奈之約</a:t>
            </a:r>
            <a:endParaRPr lang="en-US" altLang="zh-TW" sz="6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2536" y="3946029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大衛之約</a:t>
            </a:r>
            <a:endParaRPr lang="en-US" altLang="zh-TW" sz="6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536" y="5130167"/>
            <a:ext cx="73473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新約</a:t>
            </a:r>
            <a:endParaRPr lang="en-US" altLang="zh-TW" sz="6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354271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挪亞之約</a:t>
            </a:r>
            <a:endParaRPr lang="en-US" altLang="zh-TW" sz="9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810483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3874" y="766261"/>
            <a:ext cx="88867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羅</a:t>
            </a:r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馬書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:23 </a:t>
            </a:r>
            <a:r>
              <a:rPr lang="en-US" altLang="zh-TW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因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為罪的工價乃是死．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惟有　神的恩賜、在我們的主基督耶穌裡、乃是永生</a:t>
            </a:r>
            <a:r>
              <a:rPr lang="zh-TW" altLang="en-US" sz="4500" b="1" dirty="0">
                <a:solidFill>
                  <a:srgbClr val="10253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rgbClr val="10253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930331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57308"/>
            <a:ext cx="9040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亞伯拉罕之約</a:t>
            </a:r>
            <a:endParaRPr lang="en-US" altLang="zh-TW" sz="9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052872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155411"/>
            <a:ext cx="888676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12:1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en-US" altLang="zh-TW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0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耶和華對亞伯蘭說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你要離開本地、本族、父家、往我所要指示你的地去。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我必叫你成為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大國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．我必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賜福給你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、叫你的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名為大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你也要叫別人得福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為你祝福的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我必賜福與他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那咒詛你的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我必咒詛他</a:t>
            </a:r>
            <a:r>
              <a:rPr lang="zh-TW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地上的萬族都要因你得福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地上的萬族都要因你得福。亞伯蘭就照著耶和華的吩咐去了．羅得也和他同去．亞伯蘭出哈蘭的時候、年七十五歲 </a:t>
            </a:r>
            <a:endParaRPr lang="en-US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2429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亞伯拉罕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36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2371" y="543427"/>
            <a:ext cx="769415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685800" indent="-685800">
              <a:buFont typeface="Arial"/>
              <a:buChar char="•"/>
              <a:defRPr sz="4500" b="1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>
                <a:solidFill>
                  <a:schemeClr val="tx2"/>
                </a:solidFill>
              </a:rPr>
              <a:t>希臘污穢聖</a:t>
            </a:r>
            <a:r>
              <a:rPr lang="zh-TW" altLang="en-US" dirty="0" smtClean="0">
                <a:solidFill>
                  <a:schemeClr val="tx2"/>
                </a:solidFill>
              </a:rPr>
              <a:t>殿的壇</a:t>
            </a:r>
            <a:endParaRPr lang="en-US" altLang="zh-TW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2370" y="1328257"/>
            <a:ext cx="883163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685800" indent="-685800">
              <a:buFont typeface="Arial"/>
              <a:buChar char="•"/>
              <a:defRPr sz="4500" b="1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defRPr>
            </a:lvl1pPr>
          </a:lstStyle>
          <a:p>
            <a:r>
              <a:rPr lang="zh-TW" altLang="en-US" dirty="0">
                <a:solidFill>
                  <a:schemeClr val="tx2"/>
                </a:solidFill>
              </a:rPr>
              <a:t>羅馬迫害基督徒，毀滅聖城</a:t>
            </a:r>
            <a:endParaRPr lang="en-US" altLang="zh-TW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2369" y="2290144"/>
            <a:ext cx="751730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chemeClr val="tx2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西班牙迫害猶太人</a:t>
            </a:r>
            <a:endParaRPr lang="en-US" altLang="zh-TW" sz="4500" b="1" dirty="0" smtClean="0">
              <a:solidFill>
                <a:schemeClr val="tx2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369" y="3252909"/>
            <a:ext cx="751730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chemeClr val="tx2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波蘭屠殺猶太人</a:t>
            </a:r>
            <a:endParaRPr lang="en-US" altLang="zh-TW" sz="4500" b="1" dirty="0" smtClean="0">
              <a:solidFill>
                <a:schemeClr val="tx2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2369" y="4227744"/>
            <a:ext cx="857841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chemeClr val="tx2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德國納粹黨集體大屠殺猶太人</a:t>
            </a:r>
            <a:endParaRPr lang="en-US" altLang="zh-TW" sz="4500" b="1" dirty="0" smtClean="0">
              <a:solidFill>
                <a:schemeClr val="tx2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2369" y="5202021"/>
            <a:ext cx="857841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/>
              <a:buChar char="•"/>
            </a:pPr>
            <a:r>
              <a:rPr lang="zh-TW" altLang="en-US" sz="4500" b="1" dirty="0" smtClean="0">
                <a:solidFill>
                  <a:srgbClr val="FF0000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美國保護以色列人。。。。</a:t>
            </a:r>
            <a:endParaRPr lang="en-US" altLang="zh-TW" sz="4500" b="1" dirty="0" smtClean="0">
              <a:solidFill>
                <a:srgbClr val="FF0000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511686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542" y="267936"/>
            <a:ext cx="8886762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18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於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是領他走到外邊、說、你向天觀看、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數算眾星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、能數得過來麼．又對他說、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你的後裔將要如此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 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耶和華又對他說、我是耶和華、曾領你出了迦勒底的吾珥、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為要將這地賜你為業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18 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當那日耶和華與亞伯蘭立約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、說、我已賜給你的後裔、從埃及河直到伯拉大河之地．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32019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17: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2】</a:t>
            </a: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亞伯蘭年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九十九歲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的時候、耶和華向他顯現、對他說、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我是全能的　神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你當在我面前作完全人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我就與你立約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使你的後裔極其繁多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02110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17: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我與你立約、你要作多國的父。從此以後、你的名不再叫亞伯蘭、要叫亞伯拉罕、因為我已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立你作多國的父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。我必使你的後裔極其繁多、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國度從你而立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君王從你而出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81339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17:</a:t>
            </a:r>
            <a:r>
              <a:rPr lang="zh-TW" altLang="zh-TW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我要與你並你世世代代的後裔堅立我的約、作永遠的約、是要作你和你後裔的　神。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我要將你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現在寄居的地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、就是迦南全地、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賜給你和你的後裔、永遠為業．我也必作他們的　神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5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063246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766261"/>
            <a:ext cx="888676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17: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1】</a:t>
            </a: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神又對亞伯拉罕說、你和你的後裔必世世代代遵守我的約。你們所有的男子、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都要受割禮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、這就是我與你、並你的後裔所立的約、是你們所當遵守的。你們都要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受割禮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16779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8742" y="219711"/>
            <a:ext cx="8886762" cy="63248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創世記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22: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zh-TW" altLang="en-US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zh-TW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5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耶和華說你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既行了這事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、不留下你的兒子、就是你獨生的兒子、我便指著自己起誓說、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論福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、我必賜大福給你、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論子孫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、我必叫你的子孫多起來、如同天上的星、海邊的沙、你子孫必得著仇敵的城門。並且地上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萬國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都必因你的後裔得福、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因為你聽從了我的話</a:t>
            </a:r>
            <a:r>
              <a:rPr lang="zh-TW" alt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en-US" sz="45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112182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52593" y="3274825"/>
            <a:ext cx="392572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觀察</a:t>
            </a:r>
            <a:endParaRPr lang="en-US" altLang="zh-TW" sz="5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2594" y="4136599"/>
            <a:ext cx="36748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考驗</a:t>
            </a:r>
            <a:endParaRPr lang="en-US" altLang="zh-TW" sz="5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2593" y="2259162"/>
            <a:ext cx="42483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呼召</a:t>
            </a:r>
            <a:r>
              <a:rPr lang="en-US" altLang="zh-TW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帶領</a:t>
            </a:r>
            <a:endParaRPr lang="en-US" altLang="zh-TW" sz="5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2487" y="610665"/>
            <a:ext cx="75242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神的訓練</a:t>
            </a:r>
            <a:endParaRPr lang="en-US" altLang="zh-TW" sz="7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86258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4029" y="3060343"/>
            <a:ext cx="528255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一直跟隨</a:t>
            </a:r>
            <a:endParaRPr lang="en-US" altLang="zh-TW" sz="5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4029" y="4076006"/>
            <a:ext cx="494492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全然屬神</a:t>
            </a:r>
            <a:endParaRPr lang="en-US" altLang="zh-TW" sz="5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04029" y="2044680"/>
            <a:ext cx="571664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徹底離開</a:t>
            </a:r>
            <a:endParaRPr lang="en-US" altLang="zh-TW" sz="5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4029" y="5112531"/>
            <a:ext cx="494492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撇下一切</a:t>
            </a:r>
            <a:endParaRPr lang="en-US" altLang="zh-TW" sz="5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2487" y="610665"/>
            <a:ext cx="75242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神的要求</a:t>
            </a:r>
            <a:endParaRPr lang="en-US" altLang="zh-TW" sz="7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813346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3310" y="3060343"/>
            <a:ext cx="76941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信心的族類誕生</a:t>
            </a:r>
            <a:endParaRPr lang="en-US" altLang="zh-TW" sz="50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3310" y="4076006"/>
            <a:ext cx="75173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彰顯神奇妙的心意</a:t>
            </a:r>
            <a:endParaRPr lang="en-US" altLang="zh-TW" sz="5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3309" y="2044680"/>
            <a:ext cx="75173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神的計劃繼續前進</a:t>
            </a:r>
            <a:endParaRPr lang="en-US" altLang="zh-TW" sz="5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3310" y="5112531"/>
            <a:ext cx="75173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永遠的約</a:t>
            </a:r>
            <a:endParaRPr lang="en-US" altLang="zh-TW" sz="5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2487" y="610665"/>
            <a:ext cx="75242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亞伯拉罕之</a:t>
            </a:r>
            <a:r>
              <a:rPr lang="zh-TW" altLang="en-US" sz="7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約</a:t>
            </a:r>
            <a:endParaRPr lang="en-US" altLang="zh-TW" sz="7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72593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ainbow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5470" y="1157216"/>
            <a:ext cx="83602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我們</a:t>
            </a:r>
            <a:r>
              <a:rPr lang="zh-TW" altLang="en-US" sz="80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也在這約中</a:t>
            </a:r>
            <a:r>
              <a:rPr lang="zh-TW" altLang="en-US" sz="80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！</a:t>
            </a:r>
            <a:endParaRPr lang="en-US" altLang="zh-TW" sz="8000" b="1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7238" y="3145362"/>
            <a:ext cx="88867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加拉太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書</a:t>
            </a:r>
            <a:r>
              <a:rPr lang="en-US" altLang="zh-TW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:14 </a:t>
            </a:r>
            <a:r>
              <a:rPr lang="en-US" altLang="zh-TW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4500" b="1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這便叫亞伯拉罕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的福、因基督耶穌可以臨到外邦人、使我們因信得著所應許的聖靈。</a:t>
            </a:r>
            <a:r>
              <a:rPr 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8750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19500</TotalTime>
  <Words>438</Words>
  <Application>Microsoft Macintosh PowerPoint</Application>
  <PresentationFormat>On-screen Show (4:3)</PresentationFormat>
  <Paragraphs>50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453</cp:revision>
  <dcterms:created xsi:type="dcterms:W3CDTF">2018-05-06T00:06:01Z</dcterms:created>
  <dcterms:modified xsi:type="dcterms:W3CDTF">2020-03-08T16:16:44Z</dcterms:modified>
</cp:coreProperties>
</file>