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84" r:id="rId3"/>
  </p:sldMasterIdLst>
  <p:notesMasterIdLst>
    <p:notesMasterId r:id="rId49"/>
  </p:notesMasterIdLst>
  <p:sldIdLst>
    <p:sldId id="1386" r:id="rId4"/>
    <p:sldId id="1315" r:id="rId5"/>
    <p:sldId id="1316" r:id="rId6"/>
    <p:sldId id="1317" r:id="rId7"/>
    <p:sldId id="1257" r:id="rId8"/>
    <p:sldId id="1256" r:id="rId9"/>
    <p:sldId id="1255" r:id="rId10"/>
    <p:sldId id="1318" r:id="rId11"/>
    <p:sldId id="1313" r:id="rId12"/>
    <p:sldId id="1319" r:id="rId13"/>
    <p:sldId id="1320" r:id="rId14"/>
    <p:sldId id="1324" r:id="rId15"/>
    <p:sldId id="1325" r:id="rId16"/>
    <p:sldId id="1328" r:id="rId17"/>
    <p:sldId id="1327" r:id="rId18"/>
    <p:sldId id="1329" r:id="rId19"/>
    <p:sldId id="1330" r:id="rId20"/>
    <p:sldId id="1331" r:id="rId21"/>
    <p:sldId id="1332" r:id="rId22"/>
    <p:sldId id="1379" r:id="rId23"/>
    <p:sldId id="1378" r:id="rId24"/>
    <p:sldId id="1333" r:id="rId25"/>
    <p:sldId id="1334" r:id="rId26"/>
    <p:sldId id="1335" r:id="rId27"/>
    <p:sldId id="1336" r:id="rId28"/>
    <p:sldId id="1337" r:id="rId29"/>
    <p:sldId id="1339" r:id="rId30"/>
    <p:sldId id="1383" r:id="rId31"/>
    <p:sldId id="1384" r:id="rId32"/>
    <p:sldId id="1340" r:id="rId33"/>
    <p:sldId id="1342" r:id="rId34"/>
    <p:sldId id="1343" r:id="rId35"/>
    <p:sldId id="1344" r:id="rId36"/>
    <p:sldId id="1345" r:id="rId37"/>
    <p:sldId id="1347" r:id="rId38"/>
    <p:sldId id="1348" r:id="rId39"/>
    <p:sldId id="1368" r:id="rId40"/>
    <p:sldId id="1373" r:id="rId41"/>
    <p:sldId id="1374" r:id="rId42"/>
    <p:sldId id="1380" r:id="rId43"/>
    <p:sldId id="1385" r:id="rId44"/>
    <p:sldId id="1381" r:id="rId45"/>
    <p:sldId id="1375" r:id="rId46"/>
    <p:sldId id="1382" r:id="rId47"/>
    <p:sldId id="1376" r:id="rId4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CB85"/>
    <a:srgbClr val="D8AE73"/>
    <a:srgbClr val="0F0E0B"/>
    <a:srgbClr val="D9D35A"/>
    <a:srgbClr val="4D4239"/>
    <a:srgbClr val="ECA2A1"/>
    <a:srgbClr val="76993F"/>
    <a:srgbClr val="679959"/>
    <a:srgbClr val="1F1E13"/>
    <a:srgbClr val="46C6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148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50" Type="http://schemas.openxmlformats.org/officeDocument/2006/relationships/printerSettings" Target="printerSettings/printerSettings1.bin"/><Relationship Id="rId51" Type="http://schemas.openxmlformats.org/officeDocument/2006/relationships/presProps" Target="presProps.xml"/><Relationship Id="rId52" Type="http://schemas.openxmlformats.org/officeDocument/2006/relationships/viewProps" Target="viewProps.xml"/><Relationship Id="rId53" Type="http://schemas.openxmlformats.org/officeDocument/2006/relationships/theme" Target="theme/theme1.xml"/><Relationship Id="rId54" Type="http://schemas.openxmlformats.org/officeDocument/2006/relationships/tableStyles" Target="tableStyles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slide" Target="slides/slide41.xml"/><Relationship Id="rId45" Type="http://schemas.openxmlformats.org/officeDocument/2006/relationships/slide" Target="slides/slide42.xml"/><Relationship Id="rId46" Type="http://schemas.openxmlformats.org/officeDocument/2006/relationships/slide" Target="slides/slide43.xml"/><Relationship Id="rId47" Type="http://schemas.openxmlformats.org/officeDocument/2006/relationships/slide" Target="slides/slide44.xml"/><Relationship Id="rId48" Type="http://schemas.openxmlformats.org/officeDocument/2006/relationships/slide" Target="slides/slide45.xml"/><Relationship Id="rId4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4/11/20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6567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6486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093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4370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35822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823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70584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2092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74298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518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393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35506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02234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2473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68384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05172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8046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14286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23043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6719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9422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002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549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8418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萬民歸主教會</a:t>
            </a: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歡迎大家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15440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19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24" y="310133"/>
            <a:ext cx="8623491" cy="6246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538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-19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4199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55873" y="5626698"/>
            <a:ext cx="4725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b="1" dirty="0" err="1" smtClean="0">
                <a:solidFill>
                  <a:schemeClr val="bg1"/>
                </a:solidFill>
              </a:rPr>
              <a:t>WakeMed</a:t>
            </a:r>
            <a:endParaRPr lang="en-US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613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25600" y="5434711"/>
            <a:ext cx="66152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b="1" dirty="0" smtClean="0">
                <a:solidFill>
                  <a:schemeClr val="bg1"/>
                </a:solidFill>
              </a:rPr>
              <a:t>Johnston Center</a:t>
            </a:r>
            <a:endParaRPr lang="en-US" sz="6000" b="1" dirty="0">
              <a:solidFill>
                <a:schemeClr val="bg1"/>
              </a:solidFill>
            </a:endParaRPr>
          </a:p>
        </p:txBody>
      </p:sp>
      <p:pic>
        <p:nvPicPr>
          <p:cNvPr id="5" name="Picture 4" descr="IMG-19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1300" cy="518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46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850342"/>
            <a:ext cx="7910062" cy="41750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:9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你要以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財物和一切初熟的土產、尊榮耶和華．這樣、你的倉房、必充滿有餘、你的酒醡、有新酒盈溢。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40300" y="565505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70834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40300" y="270140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十一奉獻方法</a:t>
            </a:r>
            <a:endParaRPr lang="en-US" altLang="zh-TW" sz="5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84661" y="1181459"/>
            <a:ext cx="7910062" cy="50564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網上奉獻：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kingsparkchinese.org</a:t>
            </a:r>
            <a:endParaRPr lang="en-US" altLang="zh-TW" sz="5000" b="1" i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err="1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PushPay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 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請發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短信到</a:t>
            </a:r>
            <a:r>
              <a:rPr lang="en-US" altLang="zh-TW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7977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內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容“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KPChinese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支票請開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“</a:t>
            </a:r>
            <a:r>
              <a:rPr lang="en-US" altLang="zh-TW" sz="5000" b="1" i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KPIC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恢復正常聚會時，帶到教會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altLang="zh-TW" sz="5000" b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29825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58431" y="565505"/>
            <a:ext cx="7910062" cy="51490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腓立比書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2:5】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你們當以基督耶穌的心為心。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2053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" y="495588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疫情</a:t>
            </a:r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心得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08887" y="2444435"/>
            <a:ext cx="67830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7000" dirty="0" smtClean="0"/>
              <a:t>飛沫傳染</a:t>
            </a:r>
            <a:endParaRPr lang="en-US" altLang="zh-TW" sz="7000" dirty="0"/>
          </a:p>
        </p:txBody>
      </p:sp>
    </p:spTree>
    <p:extLst>
      <p:ext uri="{BB962C8B-B14F-4D97-AF65-F5344CB8AC3E}">
        <p14:creationId xmlns:p14="http://schemas.microsoft.com/office/powerpoint/2010/main" val="1214972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773334"/>
            <a:ext cx="89483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神醫治了我！</a:t>
            </a:r>
            <a:endParaRPr lang="en-US" altLang="zh-TW" sz="7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299180"/>
            <a:ext cx="89483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他的</a:t>
            </a:r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飛沫</a:t>
            </a:r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有</a:t>
            </a:r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沒</a:t>
            </a:r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有</a:t>
            </a:r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病毒</a:t>
            </a:r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7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783634"/>
            <a:ext cx="89483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感恩</a:t>
            </a:r>
            <a:r>
              <a:rPr lang="en-US" altLang="zh-TW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鼓勵</a:t>
            </a:r>
            <a:r>
              <a:rPr lang="en-US" altLang="zh-TW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盼望！</a:t>
            </a:r>
            <a:endParaRPr lang="en-US" altLang="zh-TW" sz="7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25457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256447"/>
            <a:ext cx="8948347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新約</a:t>
            </a:r>
            <a:endParaRPr lang="en-US" altLang="zh-TW" sz="65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98689" y="1363821"/>
            <a:ext cx="8549658" cy="49824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以西結書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36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:24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我必從各國收取你們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、從列邦聚集你們、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引導你們歸回本地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。我必用清水灑在你們身上、你們就潔淨了．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我要潔淨你們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使你們脫離一切的污穢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、棄掉一切的偶像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13495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256447"/>
            <a:ext cx="8948347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EEECE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新約的</a:t>
            </a:r>
            <a:r>
              <a:rPr lang="zh-TW" altLang="en-US" sz="6500" b="1" dirty="0" smtClean="0">
                <a:solidFill>
                  <a:srgbClr val="EEECE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啟動</a:t>
            </a:r>
            <a:endParaRPr lang="en-US" altLang="zh-TW" sz="6500" b="1" dirty="0" smtClean="0">
              <a:solidFill>
                <a:srgbClr val="EEECE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pic>
        <p:nvPicPr>
          <p:cNvPr id="6" name="Picture 5" descr="cross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611" y="1698347"/>
            <a:ext cx="7575086" cy="463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0608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280559" y="403886"/>
            <a:ext cx="8549658" cy="2978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:29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次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日，約翰看見耶穌來到他那裡，就說：看哪，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神的羔羊，除去世人罪孽的！</a:t>
            </a:r>
            <a:endParaRPr lang="en-US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80559" y="3850423"/>
            <a:ext cx="8549658" cy="216024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26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8】</a:t>
            </a: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因為這是我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立約的血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，為多人流出來，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使罪得赦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02688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6487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好高興！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707579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好感恩！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451402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新約成就了！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613542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5551" y="1792334"/>
            <a:ext cx="6198132" cy="38343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6214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如何成就的？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397446"/>
            <a:ext cx="166858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痛苦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75414" y="2397446"/>
            <a:ext cx="166858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折磨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6821" y="5688449"/>
            <a:ext cx="380126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羞辱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223098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oss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19" y="443047"/>
            <a:ext cx="8018073" cy="47996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6819" y="5289707"/>
            <a:ext cx="801807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捨己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犧牲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憐憫的愛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57313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39624" y="409068"/>
            <a:ext cx="8461061" cy="59560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~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耶穌同門徒來到一個地方，名叫客西馬尼，就對他們說：你們坐在這裡，等我到那邊去禱告。於是帶著彼得和西庇太的兩個兒子同去，就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憂愁起來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極其難過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，便對他們說：我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心裡甚是憂傷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幾乎要死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  </a:t>
            </a:r>
          </a:p>
        </p:txBody>
      </p:sp>
    </p:spTree>
    <p:extLst>
      <p:ext uri="{BB962C8B-B14F-4D97-AF65-F5344CB8AC3E}">
        <p14:creationId xmlns:p14="http://schemas.microsoft.com/office/powerpoint/2010/main" val="2219299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39624" y="409068"/>
            <a:ext cx="8461061" cy="46121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~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你們在這裡等候，和我一同儆醒。他就稍往前走，俯伏在地，禱告說：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我父阿，倘若可行，求你叫這杯離開我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然而，不要照我的意思，只要照你的意思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</a:p>
          <a:p>
            <a:pPr marL="0" indent="0">
              <a:buNone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46859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39624" y="409068"/>
            <a:ext cx="8461061" cy="278087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路加福音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極其傷痛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禱告更加懇切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汗珠如大血點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滴在地上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03476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64872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耶穌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為何極其傷痛？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166561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73261" y="1303547"/>
            <a:ext cx="6881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殘酷刑罰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3261" y="2459350"/>
            <a:ext cx="6881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人類所有的罪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73261" y="3578391"/>
            <a:ext cx="6881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天父暫時離開祂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8385459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64872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猶太人公會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審判</a:t>
            </a:r>
            <a:r>
              <a:rPr lang="en-US" altLang="zh-TW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戲弄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（馬太福音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26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46776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64872"/>
            <a:ext cx="9144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巡撫彼拉多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審判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鞭打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譏誚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荊棘冠冕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（馬太福音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27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0522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64872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釘十字架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（馬太福音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27</a:t>
            </a:r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331365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5202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主耶穌承受無法想像的酷刑</a:t>
            </a:r>
            <a:r>
              <a:rPr lang="en-US" altLang="zh-TW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羞辱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332147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心裡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沈重難過嗎？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554672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5202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令人驚訝的是：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431284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「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父啊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赦免他們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！因為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他們所做的他們不曉得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（路加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23:34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25237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繼續說接納饒恕拯救的話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206742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5202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為</a:t>
            </a:r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他們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代求！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268833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誣告祂</a:t>
            </a:r>
            <a:r>
              <a:rPr lang="en-US" altLang="zh-TW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審判祂</a:t>
            </a:r>
            <a:r>
              <a:rPr lang="en-US" altLang="zh-TW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鞭打祂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譏誚他</a:t>
            </a:r>
            <a:r>
              <a:rPr lang="en-US" altLang="zh-TW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羞辱祂</a:t>
            </a:r>
            <a:r>
              <a:rPr lang="en-US" altLang="zh-TW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釘祂十架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背叛祂</a:t>
            </a:r>
            <a:r>
              <a:rPr lang="en-US" altLang="zh-TW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遠離祂</a:t>
            </a:r>
            <a:endParaRPr lang="en-US" altLang="zh-TW" sz="5000" b="1" dirty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81605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5202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這是什麼樣的愛！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446051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滿有憐憫的愛！</a:t>
            </a:r>
            <a:endParaRPr lang="en-US" altLang="zh-TW" sz="6500" b="1" dirty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159528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憐憫</a:t>
            </a:r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對祂</a:t>
            </a:r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不利</a:t>
            </a:r>
            <a:r>
              <a:rPr lang="en-US" altLang="zh-TW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</a:p>
          <a:p>
            <a:pPr algn="ctr"/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和祂不一樣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的</a:t>
            </a:r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罪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人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70295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5202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哪裡</a:t>
            </a:r>
            <a:r>
              <a:rPr lang="en-US" altLang="zh-TW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怎麼</a:t>
            </a:r>
            <a:r>
              <a:rPr lang="zh-TW" altLang="en-US" sz="6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不一樣</a:t>
            </a:r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65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446051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“心”</a:t>
            </a:r>
            <a:endParaRPr lang="en-US" altLang="zh-TW" sz="7000" b="1" dirty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075274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控告</a:t>
            </a:r>
            <a:r>
              <a:rPr 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審判</a:t>
            </a:r>
            <a:r>
              <a:rPr 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定罪</a:t>
            </a:r>
            <a:r>
              <a:rPr 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嫉妒</a:t>
            </a:r>
            <a:r>
              <a:rPr 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紛爭</a:t>
            </a:r>
            <a:r>
              <a:rPr 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驕傲</a:t>
            </a:r>
            <a:r>
              <a:rPr 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自義</a:t>
            </a:r>
            <a:r>
              <a:rPr 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6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65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11907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1638515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我們的心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和祂的心一樣嗎？</a:t>
            </a:r>
            <a:endParaRPr lang="en-US" altLang="zh-TW" sz="7000" b="1" dirty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4444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5202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祂最有權利審判罪人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194991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祂選擇憐憫！</a:t>
            </a:r>
            <a:endParaRPr lang="en-US" altLang="zh-TW" sz="6500" b="1" dirty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701713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我們喜歡審判人？</a:t>
            </a:r>
            <a:endParaRPr lang="en-US" altLang="zh-TW" sz="6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還是憐憫人？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60303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880619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「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父啊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赦免他們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！因為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他們所做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的他們不曉得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（路加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23:34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5325" y="3947657"/>
            <a:ext cx="871208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我們知道自己在做什麼嗎？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00926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5202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主耶穌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為什麼能這樣？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701713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11:29 】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我的心裡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柔和謙卑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你們當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負我的軛，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學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我的樣式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34380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5202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“成了！”</a:t>
            </a:r>
          </a:p>
          <a:p>
            <a:pPr algn="ctr"/>
            <a:r>
              <a:rPr lang="zh-TW" altLang="en-US" sz="5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（約翰福音</a:t>
            </a:r>
            <a:r>
              <a:rPr lang="en-US" altLang="zh-TW" sz="5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19:30</a:t>
            </a:r>
            <a:r>
              <a:rPr lang="zh-TW" altLang="en-US" sz="5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362044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成就</a:t>
            </a:r>
            <a:endParaRPr lang="en-US" altLang="zh-TW" sz="6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赦罪救贖</a:t>
            </a:r>
            <a:r>
              <a:rPr lang="zh-TW" altLang="en-US" sz="6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的部分</a:t>
            </a:r>
            <a:endParaRPr lang="en-US" altLang="zh-TW" sz="6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04523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41228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十字架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3260" y="1811379"/>
            <a:ext cx="74569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罪被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嚴厲對付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審判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73261" y="3070560"/>
            <a:ext cx="6881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主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接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納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赦免罪人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73261" y="4086223"/>
            <a:ext cx="6881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給人再一次機會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3261" y="5101886"/>
            <a:ext cx="6881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憐憫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向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審判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誇勝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78230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oss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19" y="369206"/>
            <a:ext cx="8018073" cy="47996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439436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能體會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嗎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310338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33215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強盜巴拉巴</a:t>
            </a:r>
            <a:endParaRPr lang="en-US" altLang="zh-TW" sz="7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66533" y="1811379"/>
            <a:ext cx="6881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目睹罪的刑罰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6533" y="2884882"/>
            <a:ext cx="6881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罪的工價就是死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66532" y="3910735"/>
            <a:ext cx="72945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感受到主憐憫的愛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66532" y="4948011"/>
            <a:ext cx="76489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經歷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憐憫勝過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審判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20029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688045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美好的星期五</a:t>
            </a:r>
            <a:endParaRPr lang="en-US" altLang="zh-TW" sz="7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7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Good </a:t>
            </a:r>
            <a:r>
              <a:rPr lang="en-US" altLang="zh-TW" sz="7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Friday</a:t>
            </a:r>
            <a:endParaRPr lang="en-US" altLang="zh-TW" sz="75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585615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那一天</a:t>
            </a:r>
            <a:endParaRPr lang="en-US" altLang="zh-TW" sz="7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他不一樣了！</a:t>
            </a:r>
            <a:endParaRPr lang="en-US" altLang="zh-TW" sz="75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51106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18130" y="330044"/>
            <a:ext cx="8549658" cy="18408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保羅也體會到了！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80559" y="1964175"/>
            <a:ext cx="8549658" cy="189033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提摩太前書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15b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。。。在罪人中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我是個罪魁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8129" y="3854510"/>
            <a:ext cx="8918815" cy="25992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加拉太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你們聽見我從前在猶太教中所行的事，怎樣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極力逼迫殘害神的教會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680376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80559" y="575961"/>
            <a:ext cx="8549658" cy="46076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掃羅仍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然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向主的門徒口吐威嚇兇殺的話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，去見大祭司，求文書給大馬色的各會堂，若是找著信奉這道的人，無論男女，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都准他捆綁帶到耶路撒冷。</a:t>
            </a:r>
            <a:endParaRPr lang="en-US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751092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80559" y="575961"/>
            <a:ext cx="8549658" cy="46076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加拉太書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0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我已經與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基督同釘十字架，現在活著的不再是我，乃是基督在我裡面活著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；並且我如今在肉身活著，是因信神的兒子而活；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他是愛我，為我捨己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2421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80559" y="575961"/>
            <a:ext cx="8549658" cy="46076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哥林多前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曾定了主意，在你們中間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不知道別的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只知道耶穌基督，並祂釘十字架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56310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80559" y="221523"/>
            <a:ext cx="8549658" cy="663647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提摩太後書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:6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現在被澆奠，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我離世的時候到了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那美好的仗我已經打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過了，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當跑的路我已經跑盡了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所信的道我已經守住了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。從此以後，有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公義的冠冕為我存留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，就是按著公義審判的主到了那日要賜給我的；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不但賜給我，也賜給凡愛慕他顯現的人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91836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oss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19" y="369206"/>
            <a:ext cx="8018073" cy="47996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439436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能明白</a:t>
            </a:r>
            <a:r>
              <a:rPr lang="en-US" altLang="zh-TW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體會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嗎</a:t>
            </a:r>
            <a:r>
              <a:rPr lang="zh-TW" altLang="en-US" sz="6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6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316233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5551" y="1585579"/>
            <a:ext cx="6198132" cy="38343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6214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新約的啟動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585071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主耶穌付了極沈重的代價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534752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32897" y="43854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寶貝這恩典！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3364" y="3155507"/>
            <a:ext cx="89077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憐憫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恩慈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造就人的話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681332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傳遞這十字架的愛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787175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不再飛沫傳毒！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75507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36863</TotalTime>
  <Words>809</Words>
  <Application>Microsoft Macintosh PowerPoint</Application>
  <PresentationFormat>On-screen Show (4:3)</PresentationFormat>
  <Paragraphs>126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45</vt:i4>
      </vt:variant>
    </vt:vector>
  </HeadingPairs>
  <TitlesOfParts>
    <vt:vector size="48" baseType="lpstr">
      <vt:lpstr>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597</cp:revision>
  <dcterms:created xsi:type="dcterms:W3CDTF">2018-05-06T00:06:01Z</dcterms:created>
  <dcterms:modified xsi:type="dcterms:W3CDTF">2020-04-15T15:33:40Z</dcterms:modified>
</cp:coreProperties>
</file>