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0"/>
  </p:notesMasterIdLst>
  <p:sldIdLst>
    <p:sldId id="256" r:id="rId2"/>
    <p:sldId id="257" r:id="rId3"/>
    <p:sldId id="262" r:id="rId4"/>
    <p:sldId id="264" r:id="rId5"/>
    <p:sldId id="266" r:id="rId6"/>
    <p:sldId id="265" r:id="rId7"/>
    <p:sldId id="263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43523" autoAdjust="0"/>
  </p:normalViewPr>
  <p:slideViewPr>
    <p:cSldViewPr snapToGrid="0" snapToObjects="1">
      <p:cViewPr varScale="1">
        <p:scale>
          <a:sx n="55" d="100"/>
          <a:sy n="55" d="100"/>
        </p:scale>
        <p:origin x="-399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8166D-E69F-2545-87A1-AE6C30478817}" type="datetimeFigureOut">
              <a:rPr lang="en-US" smtClean="0"/>
              <a:t>3/10/17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9AD7E-76D6-8444-BD97-1689E74ED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94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三位一体的神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我们常被这个名词弄得脑子像浆糊一样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说着说着，神好像变成三位了（太注重于解释三位）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其实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都是神（不注重一体了），在使徒行传第五章，亚拿尼亚与撒非喇的故事告诉我们圣灵就是神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。祂们是合一的，不是分歧的。天父荣耀耶稣、圣灵，耶稣荣耀天父、圣灵，圣灵荣耀耶稣、天父（约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16:14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），祂们之间没有嫉妒。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圣灵感动、圣子拯救、恢复我们与神的关系。都是神的工作，如果搞不清楚，那就说是神好了。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祷告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向天父、耶稣、圣灵都是向神祷告，也就容易了解了。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有人在异象中见到耶稣也就不足为奇了。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67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None/>
              <a:tabLst/>
              <a:defRPr/>
            </a:pPr>
            <a:r>
              <a:rPr lang="zh-CN" altLang="en-US" sz="3200" b="1" u="sng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祂生我</a:t>
            </a:r>
            <a:endParaRPr lang="en-US" altLang="zh-CN" sz="3200" b="1" u="sng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我自己的经历：是圣灵感动我使得我能相信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没有爱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心的，就不认识神，</a:t>
            </a:r>
            <a:r>
              <a:rPr lang="zh-CN" altLang="en-US" sz="3200" b="1" u="sng" dirty="0" smtClean="0">
                <a:effectLst/>
                <a:latin typeface="华文楷体"/>
                <a:ea typeface="华文楷体"/>
                <a:cs typeface="华文楷体"/>
              </a:rPr>
              <a:t>因为神就是爱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（约壹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4:8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）。盼望不至于羞耻，</a:t>
            </a:r>
            <a:r>
              <a:rPr lang="zh-TW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因为所赐给我们的圣灵将神的爱浇灌在我们心里。（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罗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5:5</a:t>
            </a: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变化（坏习惯、价值观、世界观、喜欢唱诗歌）太大了，真的是重生啊。</a:t>
            </a: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0" indent="0">
              <a:buFont typeface="Wingdings" charset="2"/>
              <a:buNone/>
            </a:pPr>
            <a:r>
              <a:rPr lang="zh-CN" altLang="en-US" sz="3200" b="1" u="sng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念林前</a:t>
            </a:r>
            <a:r>
              <a:rPr lang="en-US" altLang="zh-CN" sz="3200" b="1" u="sng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12:3</a:t>
            </a: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这告诉我们什么呢？神就是这样的爱我们</a:t>
            </a:r>
            <a:r>
              <a:rPr lang="en-US" altLang="zh-CN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祂主动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的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：拣选我们（约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15:16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）、先爱我们（约壹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4:19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）、寻找我们（路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19:10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None/>
              <a:tabLst/>
              <a:defRPr/>
            </a:pPr>
            <a:r>
              <a:rPr lang="zh-CN" altLang="en-US" sz="3200" b="1" u="sng" dirty="0" smtClean="0">
                <a:effectLst/>
                <a:latin typeface="华文楷体"/>
                <a:ea typeface="华文楷体"/>
                <a:cs typeface="华文楷体"/>
              </a:rPr>
              <a:t>祂养我</a:t>
            </a:r>
            <a:endParaRPr lang="en-US" altLang="zh-CN" sz="3200" b="1" u="sng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神要拯救我们：脱离罪恶、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进入丰盛</a:t>
            </a:r>
            <a:r>
              <a:rPr lang="zh-CN" altLang="zh-CN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当我们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与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神的关系恢复了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我们就可以脱离罪恶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、进入丰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盛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刚信主的时候，是吃奶的婴孩，还不能吃干粮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一起念林前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2:9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16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圣灵感动我们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，使我们重生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，给我们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新的灵、新的心，要使我们成长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从吃奶的成为吃干粮的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现在大家就能体会为什么神要给我们圣灵了</a:t>
            </a:r>
            <a:r>
              <a:rPr lang="zh-CN" altLang="zh-CN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得救的时候，人需要用他的自由意志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接受；成长、成熟的时候，人也需要用他的自由意志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顺服。祂会带领，可是你得跟随。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圣灵是圣经的作者：使我们知道祂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就像神造天地的时候一样，三位一体的神一起工作、一起创造。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因为神爱我们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祂所造的人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祂的儿女。所以祂预备救恩、差遣儿子、都写在这本书上。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要读懂圣经，怎样最能够明白呢？知道作者是最好的了。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难怪我信主之前，也看圣经，可是问题一大堆。信了主以后，很奇怪的，一半有了答案，另一半不再是问题了。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神（圣灵）就是这样要人明白祂的启示、认识祂、知道祂是如何做事的。祂是乐于启示的神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1428750" marR="0" lvl="2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如何明白祂的启示、认识祂？从读祂的话、亲近祂。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1428750" marR="0" lvl="2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如何知道祂做事的方式呢？花时间与祂独处（祷告、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QT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、等候祂）。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1428750" marR="0" lvl="2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顺服，所以可以经历祂奇妙的作为，进入一个越来越认识祂的循环里。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可是祂也要我们平衡的对待圣经与圣灵，过与不及都会有问题的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圣灵会使我们</a:t>
            </a:r>
            <a:r>
              <a:rPr lang="zh-CN" altLang="zh-CN" sz="3200" dirty="0" smtClean="0">
                <a:effectLst/>
                <a:latin typeface="华文楷体"/>
                <a:ea typeface="华文楷体"/>
                <a:cs typeface="华文楷体"/>
              </a:rPr>
              <a:t>『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想起我（耶稣）对你们所说的一切话。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』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（约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14:26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所以我们需要读经，要不然脑袋空空，祂能提醒我们什么呢？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圣灵教导我们：使我们知道祂的做事法则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祂是真理的灵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感谢主，神让我们成为新人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装了新酒的新皮袋，是有弹性的，这新酒也不是一下子就把装祂的新皮袋给撑破了。但是我们需要心意更新而变化的（罗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12:1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祂一再的告诉我们，祂要的是心灵诚实，一个亲密的关系—父母与儿女、丈夫与妻子、大卫与约拿单的关系。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让我们把心给祂。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charset="2"/>
              <a:buNone/>
            </a:pPr>
            <a:r>
              <a:rPr lang="zh-CN" altLang="en-US" sz="3200" b="0" u="none" dirty="0" smtClean="0">
                <a:effectLst/>
                <a:latin typeface="华文楷体"/>
                <a:ea typeface="华文楷体"/>
                <a:cs typeface="华文楷体"/>
              </a:rPr>
              <a:t>圣灵引导我们：让我们凡事认定祂</a:t>
            </a:r>
            <a:endParaRPr lang="en-US" altLang="zh-CN" sz="3200" b="0" u="none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最近的感动是：我们需要爱，才能有能力。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一个有战斗力的军队：有纪律、有训练、有好的临场表现。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我们求恩赐，可是我们更需要爱。爱神、爱人给我们动力。没有爱，不过成为鸣的锣、响的拔。（林前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13:1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所以神才说我们需要常常被圣灵（神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圣灵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爱）充满，就好像我们平时好好练习，临场才有信心、才有能力。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Reggie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能够这样的服事不是一天两天的操练。祷告、亲近神、等候祂。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如果我们两者都有，我们的服事就一定大有果效。</a:t>
            </a:r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我们与神越来越亲密，恶者是不会喜欢的。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如果有什么事情使得你们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本来要聚会、祷告、读经做不成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了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、有许多的事情使你分心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我们的经验告诉我们这正是我们需要聚会、祷告、读经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也就是需要抵挡魔鬼的时候了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。比如，夫妻吵架、身体疲累、不信的家人挪揄你、有声音告诉你算了吧、有什么意义呢。我自己的例子：夫妻不愉快就不想聚会，刚信主全家生病。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感谢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主，故此，你们要顺服神，务要抵挡魔鬼，魔鬼就必离开你们逃跑了。（雅各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4:7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千万不要放弃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、随从那些搅扰、或者顺从肉体，要警醒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圣灵的果子：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从孤僻到可以与人交谈、与陌生人搭讪、传福音。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有了一些节制、有了一些温柔、、以前要我道歉比拔牙还难，现在可以了。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还可以更好</a:t>
            </a:r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我们应该都有这样的心志：从被圣灵充满（那只是开始）要进到满有圣灵（这才是丰盛）。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当人不认识神的时候，只重视眼睛所看得见的，可是盼望、快乐、平安、幸福、爱却都是看不见的。看得见、看不见的都是真实的。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可是神帮助我们使得我们不再注目眼前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那些看得见的，而是要进入丰盛。主耶稣的大使命是人人相信祂，成为祂的门徒，不是停留在信徒。要得着生命，并且得的更丰盛</a:t>
            </a:r>
            <a:r>
              <a:rPr lang="zh-CN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不至要出埃及，更要进应地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不再漂流旷野，衣服没破、脚没肿就满足了；而是要得着神要给我们的产业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最近有统计：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70%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美国人说自己是基督徒（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37%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每周聚会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2013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），只有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10%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可以回答属灵基本的问题（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80%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），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2000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年后生的（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18-29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岁）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4%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是基督徒。他们就是在旷野里。也许不知道，也许不在意，圣经知识不能使人得救，只有与神的关系恢复了（相信、悔改）才能得救。使一个人从迷路上转回就是拯救一个灵魂不死。（雅各书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5:20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我们有了新的世界观。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外面也许有风有雨，里面却充满了力量。</a:t>
            </a:r>
            <a:endParaRPr lang="en-US" sz="3200" kern="1200" dirty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295150-4FD7-4802-B0EB-D52217513A72}" type="datetime1">
              <a:rPr lang="en-US" smtClean="0"/>
              <a:pPr/>
              <a:t>3/10/17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2BEB-5202-498C-89F7-BBD3BEE1B887}" type="datetime1">
              <a:rPr lang="en-US" smtClean="0"/>
              <a:pPr/>
              <a:t>3/10/17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2B6C6-10FF-4510-A888-F0B9C6A788B0}" type="datetime1">
              <a:rPr lang="en-US" smtClean="0"/>
              <a:pPr/>
              <a:t>3/10/17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47B31-A4E1-4FCE-8661-5EC33A675437}" type="datetime1">
              <a:rPr lang="en-US" smtClean="0"/>
              <a:pPr/>
              <a:t>3/10/17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832D-B7F8-4A85-B115-3F84BE9AC26D}" type="datetime1">
              <a:rPr lang="en-US" smtClean="0"/>
              <a:pPr/>
              <a:t>3/10/17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4F3-05F7-41C1-B84E-68CE2E00C83C}" type="datetime1">
              <a:rPr lang="en-US" smtClean="0"/>
              <a:pPr/>
              <a:t>3/10/17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47F82-2B2E-4837-B3AB-C94C672FBECB}" type="datetime1">
              <a:rPr lang="en-US" smtClean="0"/>
              <a:pPr/>
              <a:t>3/10/17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57738-F4B0-48EA-9B71-E0F723F8BF6C}" type="datetime1">
              <a:rPr lang="en-US" smtClean="0"/>
              <a:pPr/>
              <a:t>3/10/17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D5EF-7D26-425F-8C45-B9312ACE18BC}" type="datetime1">
              <a:rPr lang="en-US" smtClean="0"/>
              <a:pPr/>
              <a:t>3/10/17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895A-832A-4167-BE9B-7448CA062309}" type="datetime1">
              <a:rPr lang="en-US" smtClean="0"/>
              <a:pPr/>
              <a:t>3/10/17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571FF-D602-4BB6-9683-7A1E909D4296}" type="datetime1">
              <a:rPr lang="en-US" smtClean="0"/>
              <a:pPr/>
              <a:t>3/10/17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1909345-DEE0-4B07-8E32-441AC9DA095E}" type="datetime1">
              <a:rPr lang="en-US" smtClean="0"/>
              <a:pPr/>
              <a:t>3/10/17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387737"/>
            <a:ext cx="7850909" cy="1731982"/>
          </a:xfrm>
        </p:spPr>
        <p:txBody>
          <a:bodyPr/>
          <a:lstStyle/>
          <a:p>
            <a:r>
              <a:rPr lang="zh-CN" altLang="en-US" sz="6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Weibei SC Bold"/>
                <a:ea typeface="华文楷体"/>
                <a:cs typeface="Weibei SC Bold"/>
              </a:rPr>
              <a:t>从圣灵充满到满有圣灵</a:t>
            </a:r>
            <a:endParaRPr lang="en-US" sz="6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Weibei SC Bold"/>
              <a:ea typeface="华文楷体"/>
              <a:cs typeface="Weibei SC Bol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使我们得益处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73546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TW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所以我告诉你们，被神的灵感动的，没有说耶稣是可咒诅的。若不是被圣灵感动的，也没有能说耶稣是主的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。（林前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12:</a:t>
            </a:r>
            <a:r>
              <a:rPr lang="zh-CN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3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满有圣灵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283623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我们原是祂的工作，在基督里造成的，（弗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2:10a )</a:t>
            </a:r>
          </a:p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我深信那在你们心里动了善工的，必成全这工，直到耶稣基督的日子。（弗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：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满有圣灵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029922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圣经都是神所默示的、、、（提后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3:16 a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365760" lvl="1" algn="just">
              <a:buFont typeface="Wingdings" pitchFamily="2" charset="2"/>
              <a:buChar char=""/>
            </a:pPr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因为预言从来没有出于人意的，乃是人被圣灵感动说出神的话来。（彼后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2:21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满有圣灵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720958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穿上了新人，这新人在知识上渐渐更新，正如造他主的形象。（歌罗西书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3:10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满有圣灵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836725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需要神的爱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800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需要警醒</a:t>
            </a:r>
            <a:endParaRPr lang="en-US" altLang="zh-CN" sz="4800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800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需要坚持</a:t>
            </a:r>
            <a:endParaRPr lang="en-US" sz="4800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/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满有圣灵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4095951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800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需要神的爱</a:t>
            </a:r>
            <a:endParaRPr lang="en-US" altLang="zh-CN" sz="4800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需要警醒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需要坚持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满有圣灵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4092948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祂要给我们的，我们都要</a:t>
            </a:r>
            <a:endParaRPr lang="en-US" altLang="zh-CN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祂要我们给的，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我们都给</a:t>
            </a:r>
            <a:endParaRPr lang="en-US" altLang="zh-CN" sz="44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让这成为我们大家的目标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满有圣灵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0076905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Hardcover.thmx</Template>
  <TotalTime>52931</TotalTime>
  <Words>1027</Words>
  <Application>Microsoft Macintosh PowerPoint</Application>
  <PresentationFormat>On-screen Show (4:3)</PresentationFormat>
  <Paragraphs>90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Hardcover</vt:lpstr>
      <vt:lpstr>从圣灵充满到满有圣灵</vt:lpstr>
      <vt:lpstr>满有圣灵</vt:lpstr>
      <vt:lpstr>满有圣灵</vt:lpstr>
      <vt:lpstr>满有圣灵</vt:lpstr>
      <vt:lpstr>满有圣灵</vt:lpstr>
      <vt:lpstr>满有圣灵</vt:lpstr>
      <vt:lpstr>满有圣灵</vt:lpstr>
      <vt:lpstr>满有圣灵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得地为业的异象</dc:title>
  <dc:subject/>
  <dc:creator>Cheng-Kuo Chi</dc:creator>
  <cp:keywords/>
  <dc:description/>
  <cp:lastModifiedBy>Cheng-Kuo Chi</cp:lastModifiedBy>
  <cp:revision>134</cp:revision>
  <dcterms:created xsi:type="dcterms:W3CDTF">2016-11-03T20:20:36Z</dcterms:created>
  <dcterms:modified xsi:type="dcterms:W3CDTF">2017-03-12T13:19:38Z</dcterms:modified>
  <cp:category/>
</cp:coreProperties>
</file>