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514" r:id="rId2"/>
    <p:sldId id="515" r:id="rId3"/>
    <p:sldId id="516" r:id="rId4"/>
    <p:sldId id="517" r:id="rId5"/>
    <p:sldId id="518" r:id="rId6"/>
    <p:sldId id="519" r:id="rId7"/>
    <p:sldId id="520" r:id="rId8"/>
    <p:sldId id="521" r:id="rId9"/>
    <p:sldId id="522" r:id="rId10"/>
    <p:sldId id="524" r:id="rId11"/>
    <p:sldId id="523" r:id="rId12"/>
    <p:sldId id="525" r:id="rId13"/>
    <p:sldId id="526" r:id="rId14"/>
    <p:sldId id="527" r:id="rId15"/>
    <p:sldId id="529" r:id="rId16"/>
    <p:sldId id="530" r:id="rId17"/>
    <p:sldId id="531" r:id="rId18"/>
    <p:sldId id="532" r:id="rId19"/>
    <p:sldId id="533" r:id="rId20"/>
    <p:sldId id="534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4/30/17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4/30/17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好消息（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救贖恩典</a:t>
            </a:r>
            <a:endParaRPr lang="en-US" sz="10000" b="1" dirty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205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856816"/>
            <a:ext cx="871162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賽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53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都像羊走迷，各人偏行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己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。耶和華使我們眾人的罪孽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在祂身上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897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928778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救贖恩典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218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93154" y="1999816"/>
            <a:ext cx="696184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68</a:t>
            </a:r>
            <a:endParaRPr lang="en-US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2:29</a:t>
            </a: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32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230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999334"/>
            <a:ext cx="8711624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族長文化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救贖文化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875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856816"/>
            <a:ext cx="871162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賽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53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都像羊走迷，各人偏行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己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。耶和華使我們眾人的罪孽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在祂身上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896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856816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5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必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叫你成為大國．</a:t>
            </a:r>
            <a:r>
              <a:rPr lang="en-US" sz="4500" b="1" dirty="0">
                <a:solidFill>
                  <a:srgbClr val="93CDDD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我必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賜福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、叫你的名為大、你也要叫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別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得福．為你祝福的、</a:t>
            </a:r>
            <a:r>
              <a:rPr lang="en-US" sz="4500" b="1" dirty="0">
                <a:solidFill>
                  <a:srgbClr val="93CDDD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我必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賜福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與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他、那咒詛你的、</a:t>
            </a:r>
            <a:r>
              <a:rPr lang="en-US" sz="4500" b="1" dirty="0">
                <a:solidFill>
                  <a:srgbClr val="93CDDD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我必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咒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詛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、地上的萬族都要因你得福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81896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856816"/>
            <a:ext cx="8711624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103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他救贖你的命脫離死亡、以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仁愛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慈悲為你的冠冕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353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856816"/>
            <a:ext cx="8711624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107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願耶和華的贖民說這話、就是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敵人手中所救贖的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756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999334"/>
            <a:ext cx="8711624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舊約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救贖例子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5207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52778" y="1181371"/>
            <a:ext cx="8791222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亞伯拉罕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羅得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0" indent="-685800">
              <a:buFont typeface="Arial"/>
              <a:buChar char="•"/>
            </a:pPr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波阿斯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拿俄米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路得記）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何西阿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歌蔑（何西阿書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8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999334"/>
            <a:ext cx="8711624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新約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救贖例子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113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53445" y="1181371"/>
            <a:ext cx="6985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15</a:t>
            </a: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失羊的比喻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失錢的比喻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浪子的比喻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1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53445" y="1181371"/>
            <a:ext cx="6985000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兩位長子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以色列人（出埃及記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4:22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主耶穌（羅馬書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8:29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；希伯來書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1:6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542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387187"/>
            <a:ext cx="8748889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3:16 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神愛世人，甚至將祂的獨生子賜給他們，叫一切信祂的，不致滅亡，反得永生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685800" indent="-685800">
              <a:buFont typeface="Arial"/>
              <a:buChar char="•"/>
            </a:pPr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0" indent="-685800">
              <a:buFont typeface="Arial"/>
              <a:buChar char="•"/>
            </a:pP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3:17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因為，神差祂的兒子降世，不是要定世人的罪，乃是要叫世人因祂得救。 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pPr marL="685800" lvl="0" indent="-685800">
              <a:buFont typeface="Arial"/>
              <a:buChar char="•"/>
            </a:pPr>
            <a:endParaRPr lang="en-US" altLang="zh-TW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14: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  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。。。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我去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原是為你們預備地方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715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53445" y="1181371"/>
            <a:ext cx="6985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基督信仰的精髓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7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恩典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948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27667" y="768187"/>
            <a:ext cx="682977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救贖恩典的內容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被拯救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被接納</a:t>
            </a: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被恢復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250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181371"/>
            <a:ext cx="9143999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如何回應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這救贖恩典？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298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181371"/>
            <a:ext cx="914399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沒有例外！</a:t>
            </a:r>
            <a:endParaRPr lang="en-US" altLang="zh-TW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079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救贖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27667" y="768187"/>
            <a:ext cx="682977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我們的回應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活在恩典裡</a:t>
            </a:r>
          </a:p>
          <a:p>
            <a:pPr marL="685800" indent="-685800" algn="ctr"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去與人分享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7172</TotalTime>
  <Words>347</Words>
  <Application>Microsoft Macintosh PowerPoint</Application>
  <PresentationFormat>On-screen Show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168</cp:revision>
  <dcterms:created xsi:type="dcterms:W3CDTF">2016-03-04T02:25:27Z</dcterms:created>
  <dcterms:modified xsi:type="dcterms:W3CDTF">2017-04-30T15:21:15Z</dcterms:modified>
</cp:coreProperties>
</file>