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543" r:id="rId2"/>
    <p:sldId id="566" r:id="rId3"/>
    <p:sldId id="560" r:id="rId4"/>
    <p:sldId id="565" r:id="rId5"/>
    <p:sldId id="555" r:id="rId6"/>
    <p:sldId id="564" r:id="rId7"/>
    <p:sldId id="563" r:id="rId8"/>
    <p:sldId id="562" r:id="rId9"/>
    <p:sldId id="561" r:id="rId10"/>
    <p:sldId id="553" r:id="rId11"/>
    <p:sldId id="559" r:id="rId12"/>
    <p:sldId id="556" r:id="rId13"/>
    <p:sldId id="557" r:id="rId14"/>
    <p:sldId id="558" r:id="rId15"/>
    <p:sldId id="567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0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18" autoAdjust="0"/>
  </p:normalViewPr>
  <p:slideViewPr>
    <p:cSldViewPr snapToGrid="0" snapToObjects="1">
      <p:cViewPr varScale="1">
        <p:scale>
          <a:sx n="90" d="100"/>
          <a:sy n="90" d="100"/>
        </p:scale>
        <p:origin x="-16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5/8/17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5/8/17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智慧</a:t>
            </a:r>
            <a:endParaRPr lang="en-US" altLang="zh-TW" sz="9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7000" b="1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(Wisdom</a:t>
            </a:r>
            <a:r>
              <a:rPr lang="en-US" sz="6000" b="1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) </a:t>
            </a:r>
            <a:endParaRPr lang="en-US" sz="6000" b="1" i="1" dirty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11748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列王記上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1st 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Kings 3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:</a:t>
            </a:r>
            <a:r>
              <a:rPr lang="en-US" altLang="zh-TW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5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~</a:t>
            </a:r>
            <a:r>
              <a:rPr lang="en-US" altLang="zh-TW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12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05489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Proverbs </a:t>
            </a:r>
            <a:r>
              <a:rPr lang="en-US" altLang="zh-TW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2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:2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~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5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653533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Proverbs </a:t>
            </a:r>
            <a:r>
              <a:rPr lang="en-US" altLang="zh-TW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2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:</a:t>
            </a:r>
            <a:r>
              <a:rPr lang="en-US" altLang="zh-TW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6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66898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996821" y="895187"/>
            <a:ext cx="7610956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742950" indent="-742950">
              <a:buFont typeface="+mj-lt"/>
              <a:buAutoNum type="arabicParenR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側耳聽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Turn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your ear</a:t>
            </a:r>
          </a:p>
          <a:p>
            <a:pPr marL="742950" indent="-742950">
              <a:buFont typeface="+mj-lt"/>
              <a:buAutoNum type="arabicParenR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專心求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Apply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your heart</a:t>
            </a:r>
          </a:p>
          <a:p>
            <a:pPr marL="742950" indent="-742950">
              <a:buFont typeface="+mj-lt"/>
              <a:buAutoNum type="arabicParenR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要呼求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Call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out</a:t>
            </a:r>
          </a:p>
          <a:p>
            <a:pPr marL="742950" indent="-742950">
              <a:buFont typeface="+mj-lt"/>
              <a:buAutoNum type="arabicParenR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要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揚聲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Cry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aloud</a:t>
            </a:r>
          </a:p>
          <a:p>
            <a:pPr marL="742950" indent="-742950">
              <a:buFont typeface="+mj-lt"/>
              <a:buAutoNum type="arabicParenR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要尋找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Look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for</a:t>
            </a:r>
          </a:p>
          <a:p>
            <a:pPr marL="742950" indent="-742950">
              <a:buFont typeface="+mj-lt"/>
              <a:buAutoNum type="arabicParenR"/>
            </a:pPr>
            <a:r>
              <a:rPr lang="zh-TW" altLang="en-US" sz="45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要</a:t>
            </a:r>
            <a:r>
              <a:rPr lang="zh-TW" altLang="en-US" sz="45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搜求</a:t>
            </a:r>
            <a:r>
              <a:rPr lang="en-US" altLang="zh-TW" sz="4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Search for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110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列王記上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1st 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Kings 3: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16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~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28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8516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雅各書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James 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1:5</a:t>
            </a: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478521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以弗所書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7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18</a:t>
            </a: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Ephesians 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4:17~18</a:t>
            </a: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7270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</a:t>
            </a:r>
            <a:r>
              <a:rPr lang="en-US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0a</a:t>
            </a: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Proverbs </a:t>
            </a:r>
            <a:r>
              <a:rPr lang="en-US" altLang="zh-TW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9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:1</a:t>
            </a:r>
            <a:r>
              <a:rPr lang="en-US" altLang="zh-TW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0a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453511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雅各書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～1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7</a:t>
            </a: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James 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3: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13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~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17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0594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</a:t>
            </a:r>
            <a:r>
              <a:rPr lang="en-US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Proverbs 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2: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12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~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15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028847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18</a:t>
            </a: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Proverbs 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3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:13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~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18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022110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Proverbs 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4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:5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~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9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443785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箴言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8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23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 algn="ctr"/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～3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Proverbs 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8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:12,14~23,</a:t>
            </a: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34~35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69789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d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7088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444" y="1390342"/>
            <a:ext cx="884766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哥林多前書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～1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</a:p>
          <a:p>
            <a:pPr lvl="0" algn="ctr"/>
            <a:endParaRPr lang="en-US" sz="5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1</a:t>
            </a:r>
            <a:r>
              <a:rPr lang="en-US" sz="5000" b="1" i="1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st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 Corinthians 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2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:</a:t>
            </a:r>
            <a:r>
              <a:rPr lang="en-US" sz="5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6</a:t>
            </a:r>
            <a:r>
              <a:rPr lang="en-US" sz="5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Arial"/>
                <a:ea typeface="SimHei" charset="0"/>
                <a:cs typeface="Arial"/>
              </a:rPr>
              <a:t>~16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  <a:p>
            <a:pPr lvl="0" algn="ctr"/>
            <a:endParaRPr lang="en-US" sz="5500" b="1" i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Arial"/>
              <a:ea typeface="SimHei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168663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7971</TotalTime>
  <Words>171</Words>
  <Application>Microsoft Macintosh PowerPoint</Application>
  <PresentationFormat>On-screen Show (4:3)</PresentationFormat>
  <Paragraphs>49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184</cp:revision>
  <dcterms:created xsi:type="dcterms:W3CDTF">2016-03-04T02:25:27Z</dcterms:created>
  <dcterms:modified xsi:type="dcterms:W3CDTF">2017-05-08T15:02:53Z</dcterms:modified>
</cp:coreProperties>
</file>