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535" r:id="rId2"/>
    <p:sldId id="536" r:id="rId3"/>
    <p:sldId id="538" r:id="rId4"/>
    <p:sldId id="539" r:id="rId5"/>
    <p:sldId id="540" r:id="rId6"/>
    <p:sldId id="541" r:id="rId7"/>
    <p:sldId id="542" r:id="rId8"/>
    <p:sldId id="543" r:id="rId9"/>
    <p:sldId id="544" r:id="rId10"/>
    <p:sldId id="545" r:id="rId11"/>
    <p:sldId id="546" r:id="rId12"/>
    <p:sldId id="547" r:id="rId13"/>
    <p:sldId id="548" r:id="rId14"/>
    <p:sldId id="549" r:id="rId15"/>
    <p:sldId id="55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5/21/17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5/21/17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服事的喜樂</a:t>
            </a:r>
            <a:r>
              <a:rPr lang="en-US" altLang="zh-TW" sz="10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(</a:t>
            </a:r>
            <a:r>
              <a:rPr lang="zh-TW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10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)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743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服事是福氣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720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389639"/>
            <a:ext cx="888680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羅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</a:t>
            </a:r>
          </a:p>
          <a:p>
            <a:pPr marL="0" indent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殷勤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不可懶惰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。要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心裡火熱，常常服事主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pPr marL="0" indent="0"/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言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懶的，要受貧窮；手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勤的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卻要富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足。</a:t>
            </a:r>
          </a:p>
          <a:p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言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24 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殷勤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人的手必掌權；懶惰的人必服苦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054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1214" y="389639"/>
            <a:ext cx="8886804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言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懶惰使人沉睡；懈怠的人必受飢餓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dirty="0"/>
          </a:p>
          <a:p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箴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言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20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:4 </a:t>
            </a: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懶惰人因冬寒不肯耕種，到收割的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時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候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，他必討飯而無所得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傳道書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因人懶惰，房頂塌下；因人手懶，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房屋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滴漏。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01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服事是命苦？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還是</a:t>
            </a:r>
            <a:r>
              <a:rPr lang="zh-TW" altLang="en-US" sz="10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福氣</a:t>
            </a: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806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389639"/>
            <a:ext cx="888680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20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28</a:t>
            </a:r>
          </a:p>
          <a:p>
            <a:pPr marL="0" indent="0"/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正如人子來、不是要受人的服事、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乃是要服事人．並且要捨命、作多</a:t>
            </a:r>
          </a:p>
          <a:p>
            <a:pPr lvl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人的贖價。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294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勤快的小僕人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580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這小狗命苦嗎？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225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訪問一下小狗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775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對服事的認識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05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四肢發達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頭腦簡單</a:t>
            </a:r>
            <a:r>
              <a:rPr lang="zh-TW" altLang="en-US" sz="8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19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從孩童開始訓練！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046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44197" y="565229"/>
            <a:ext cx="7841782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哈佛大學的報告</a:t>
            </a:r>
            <a:endParaRPr lang="en-US" altLang="zh-TW" sz="6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就業率</a:t>
            </a:r>
            <a:r>
              <a:rPr lang="en-US" altLang="zh-TW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15:1</a:t>
            </a: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犯罪率</a:t>
            </a:r>
            <a:r>
              <a:rPr lang="en-US" altLang="zh-TW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1:10</a:t>
            </a: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離婚率低</a:t>
            </a:r>
            <a:endParaRPr lang="en-US" altLang="zh-TW" sz="6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心理疾病患病率低</a:t>
            </a:r>
            <a:endParaRPr lang="en-US" altLang="zh-TW" sz="8000" b="1" dirty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9034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nd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444" y="0"/>
            <a:ext cx="55597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21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68187"/>
            <a:ext cx="8734777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如何得著服事的喜樂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雙手雙腳頭腦是為服事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服事是福氣</a:t>
            </a: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建立勤快的習慣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256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7217</TotalTime>
  <Words>203</Words>
  <Application>Microsoft Macintosh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174</cp:revision>
  <dcterms:created xsi:type="dcterms:W3CDTF">2016-03-04T02:25:27Z</dcterms:created>
  <dcterms:modified xsi:type="dcterms:W3CDTF">2017-05-21T13:27:37Z</dcterms:modified>
</cp:coreProperties>
</file>