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9" r:id="rId3"/>
    <p:sldId id="261" r:id="rId4"/>
    <p:sldId id="262" r:id="rId5"/>
    <p:sldId id="257" r:id="rId6"/>
    <p:sldId id="258" r:id="rId7"/>
    <p:sldId id="260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0541" autoAdjust="0"/>
  </p:normalViewPr>
  <p:slideViewPr>
    <p:cSldViewPr snapToGrid="0" snapToObjects="1">
      <p:cViewPr varScale="1">
        <p:scale>
          <a:sx n="64" d="100"/>
          <a:sy n="64" d="100"/>
        </p:scale>
        <p:origin x="-428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6/20/17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教会要是活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出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神的心意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就能使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荣耀、使人得祝福。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知道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应该照着神的话去做，我们也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想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照着神的话去做。可是常常心有余而力不足，好像缺了什么？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就像我们需要行善，可是行出来却由不得我们。神要我们彼此相爱，可是我们还是跌跌撞撞。神要我们靠祂、、、（弗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）可是好像、、所以我们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需要肢体生活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（教会、小组），来帮助我们来被造就、来成全，这就是教会的功能，神设立教会的目的之一。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更重要的是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靠祂、在爱中</a:t>
            </a:r>
            <a:r>
              <a:rPr lang="zh-CN" altLang="en-US" sz="3600" b="0" u="none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600" b="0" u="none" dirty="0" smtClean="0">
                <a:latin typeface="华文楷体"/>
                <a:ea typeface="华文楷体"/>
                <a:cs typeface="华文楷体"/>
              </a:rPr>
              <a:t>所以我们需要圣灵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Master Key Story.</a:t>
            </a: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在爱里成长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在神里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进入爱里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进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入神里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爱是目标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得着神是目标，所以要渴慕，因为要得着丰盛的生命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神的爱在我们里面才能使我们心思意念更新而变化，个人被造就、成全，教会才会成长、茁壮、有真理、有恩典、有能力。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爱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是教导（从神来的启示）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是动力（从神来的动力、活力使我们能够持续、坚持）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是目标（从神来的计划、彰显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en-US" sz="3600" dirty="0" smtClean="0">
                <a:latin typeface="华文楷体"/>
                <a:ea typeface="华文楷体"/>
                <a:cs typeface="华文楷体"/>
              </a:rPr>
              <a:t>Willy</a:t>
            </a:r>
            <a:r>
              <a:rPr lang="en-US" sz="3600" baseline="0" dirty="0" smtClean="0">
                <a:latin typeface="华文楷体"/>
                <a:ea typeface="华文楷体"/>
                <a:cs typeface="华文楷体"/>
              </a:rPr>
              <a:t> Wonka and the Chocolate Factory, </a:t>
            </a:r>
            <a:r>
              <a:rPr lang="zh-CN" altLang="en-US" sz="3600" baseline="0" dirty="0" smtClean="0">
                <a:latin typeface="华文楷体"/>
                <a:ea typeface="华文楷体"/>
                <a:cs typeface="华文楷体"/>
              </a:rPr>
              <a:t>如果我们知道跟随神的话有莫大的好处，我们会这么样呢？</a:t>
            </a:r>
            <a:endParaRPr lang="en-US" altLang="zh-CN" sz="3600" baseline="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所要给祂儿女的福不是一点一滴的，而是祂全部的丰盛，这丰盛在那里，教会是被充满万有者所充满的。教会有神就有这丰盛、人有了神也就有了这丰盛。为什么要许多相信的人一得救就觉得可以、就是救恩的全部了？好像把得救与跟随变成两回事了？起初的教会没有这些问题，因为是合理、理所当然的得救、悔改、变化一气呵成。当科学至上、达尔文的进化论迷惑人自以为聪明了，一切要凭眼见，这样的现象就变本加厉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当我们觉得心灵愿意却肉体软弱的时候，神借着祂的话、教会、弟兄姐妹提醒我们需要有肢体生活</a:t>
            </a:r>
            <a:r>
              <a:rPr lang="en-US" altLang="zh-CN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主日的聚会、弟兄姐妹的聚集。</a:t>
            </a:r>
            <a:endParaRPr lang="en-US" altLang="zh-CN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神的神能已将一切关乎生命和虔敬的事赐给我们，皆因我们认识那用自己荣耀和美德召我们的主。（彼后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1:3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什么是那又宝贵、又极大的应许呢？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就是在着末世的时候，神要用祂的灵浇灌凡有血气的。（珥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2:28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，徒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2:17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彼得说：「你们个人要悔改，奉耶稣基督的名受洗，叫你们的罪得赦，就必领受所赐的圣灵；因为着应许是给你们和你们的儿女，并一切在远方的人，就是主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我们神所召来的。」（徒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2:38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就得与神的性情有分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请注意“得”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就如撒拉听从亚伯拉罕称他为主，你们若行善，不因恐吓而害怕，便是撒拉的女儿了。（彼前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这是说姐妹是有撒拉的性情了。因为教会不但是人的组合、人的团体、永生神的家；更是有关我们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心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与神、与弟兄姐妹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结合与彰显的地方。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一生的果效是由心发出，神要的是我们的心，不是外面而是里面：里面有了，外面才会显出来，这也是基督教与其他宗教最大不同之处。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比如彼前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3:15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告诉我们传福音的秘诀。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心里尊主基督为大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有人问你们心中盼望的缘由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以温柔、敬畏的心回答个人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基督既在肉身受苦，你们也当将这样的心志作为兵器，因为在肉身受过苦的，就已经与罪断绝了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彼前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4:1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从今以后就可以不从人的情欲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请注意“可以”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我们需要这样的心志，不是说要靠自己的力量。而是立志要靠神（圣灵）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这就是悔改，不再靠自己了、不再随自己的意思了。是一个死胡同吗？不是的，因为神将圣灵赐给了我们。所以为什么我们一天到晚强调圣灵。圣灵就是神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我们靠着圣灵入门，也要靠着圣灵成全。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我们要有爱才能使教会被建立，神的爱不是圣灵浇灌下来的吗？（罗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凡事认真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对神的事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对人的事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顾念神、顾念别人（信的或是不信的）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Chick-</a:t>
            </a:r>
            <a:r>
              <a:rPr lang="en-US" altLang="zh-CN" sz="3600" dirty="0" err="1" smtClean="0">
                <a:latin typeface="华文楷体"/>
                <a:ea typeface="华文楷体"/>
                <a:cs typeface="华文楷体"/>
              </a:rPr>
              <a:t>Fil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-A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的训练、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Google Fiber 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T-shirt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就是认真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满有圣灵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对圣灵不害怕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寻求神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要知道神、要认识祂、爱祂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满有爱心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对圣灵不害怕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寻求神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要知道神、要认识祂、爱祂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腓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以基督的心为心：才能够有爱心、才能够顾念神与人的事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马可福音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10:21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主爱那少年官说他还缺少一件，所以跟随耶稣是从心里，然后自然有行动。看似两件却是一件。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父母教自己的孩子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父母非常能干，做事做的又快又好（总比孩子小的时候做得好），如果是保护他们，不知道什么时候该教他们，那还情有可原。如果是嫌孩子碍手碍脚，凡事就都自己来，你的孩子就会一直依靠你了。你们觉得这样好吗？牛家是好榜样，愿意让孩子出于蓝而胜于蓝，对自己、对孩子都好，因为这是神的属灵原则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属世的事情是这样，属灵的事情更是这样。可是常常看的是两样都没怎样教。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神要我们要教孩子属灵的事情，教孩子相信神、敬畏神、顺服神（父母）、做事情认真，他们到老也不偏离。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看到孩子不用心、不认真、不在意，动不动就泄气了，真是令人着急啊。为他祷告、、、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请问神对祂的孩子教不教？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天父不也是这样教我们吗？比如祂对我们怜悯，所以要我们不但对弟兄姐妹有怜悯，甚至对人都应该怜悯。教会有责任。要使人相信神、敬畏神、顺服神、做事情认真。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从心里相信、敬畏、顺服、认真的。祷告不用心可以吗？做事不用心人不知道吗？要用心，做事从心里做、祷告心口合一、从心里饶恕人、从心里爱。也许刚开始会有些勉强，可是靠着主，那复活的能力一定可以使我们从心里相信、敬畏、顺服、依靠、认真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借的是神的话、神的灵、神的仆人圣徒、神的教会给我们受教的环境。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教会，这个神的家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需要能提供一个人可以觉得安全、会被造就成全、可以服事、做错了有机会再来一次的地方。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关键就是要在基督里（才能有基督的心）。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不管我们有什么恩赐、才干，都是从神来的。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时候我们会想知道神到底要我做什么？其实我们得明白不是我们能做什么，而是要依靠神，知道神要做什么、能做什么。神不喜欢人的腿快，马的力大，因为就会依靠自己的力量了。不要依靠势力，不要依靠才能，要依靠神的灵方能成事。神有我们需要的能力与智慧，所以我们要祷告、要依靠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如果你不知道到底要做什么，记得神在意的是我们是不是忠心良善。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在基督里也就是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活在圣灵里（这就是那把钥匙）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你们虽然不好，尚且知道拿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好东西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给儿女；何况天父，岂不是将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圣灵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给求祂的人吗？（路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11:12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）你是祂的儿女吗？如果是的，就相信可以得着圣灵了。（珥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2:28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等候祂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默想祂的话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把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所有的事都交给祂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，在一切的事都认定祂，祂必指引你的路的。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听见祂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得着祂的启示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活出祂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顺服着去做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比如说，为自己未信的配偶祷告就是为他的得救交给神，自己如何做？等你听到了神的声音，就照着神所指示的去做。不唠唠叨叨，不强迫他，存着长久温柔、安静的心。我们就要看见我们的祷告蒙应允了。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这件事是我们自己的事吗？不是的，教会、小组、弟兄姐妹一起与他们一起祷告、坚固他们。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建立教会是几个人的事吗？不是的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传福音是几个人的事吗？不是的，让整个小组一起来。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我相信我们会有一个超自然的教会，因为我们所相信的是一位超自然的神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我们最大的拦阻是不谦卑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骄傲。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彼此服事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有不容易的环境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就彼此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坚固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有需要的时候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就彼此代求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有退后冷淡的情况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就彼此鼓励、劝勉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请记得二人可以追赶？五人可以追赶？力量大、胆子也大。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主差门徒都是两个两个的出去，因为两个人的力量比起一个人不只是加倍而已；属世的原则是这样，属灵的原则更是这样，因为我们不只是人的力量加起来，更还有神的力量与我们同工啊。所以神利未记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那里才会说「你们五个人要追赶一百人，一百人要追赶一万人，仇敌必倒在你们刀下。」有人开玩笑的说我们信耶稣的是再大的帮派，我们做事担子轻省是理所当然的。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个人要照所得的恩赐彼此服事，做神百般恩赐的好管家。（彼前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礼拜三被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Jane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服事，她从神来的话再次祝福、鼓励了我们（像所罗门一样的祝福）。神对我们的意念真是何其众多（都是要祝福我们的）。大家都这么做，一定都会随着神要我们走的方向的，让我们能够维持基督所赐给我们那合一的灵，更是能够保守基督在肉身受苦的心志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趁时而作（因为神与你同在）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扫罗王的故事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（撒上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10:7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让我们有正确的回应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不要悖逆、不要拖延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我们最大的拦阻就是不谦卑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骄傲。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圣灵是我们与世界有别的最后一道防线，没错。可是神要我们以圣灵为我们世界有别的第一道防线。希望今天的分享鼓励我们大家都往这个目标直奔。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6/20/17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建造基督的身体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全身都靠祂联络得合式，百节各按各职，照着各体的功用彼此相助，便叫身体渐渐增长，在爱中建立自己。（以弗所书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4:16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因此祂已将又宝贵又极大的应许赐给我们，叫我们既脱离世上从情欲来的败坏，就得与神的性情有分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彼后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956079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你们存这样的心，从今以后就可以不从人的情欲，只从神的旨意在世度余下的光阴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彼前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366692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我们心目中的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教会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、弟兄姐妹都是</a:t>
            </a:r>
            <a:endParaRPr lang="zh-CN" altLang="en-US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凡事认真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满有爱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，弟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兄姐妹都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追求属灵的事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祷告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以基督的心为心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你们当以基督耶稣的心为心，祂本有神的形象，不以自己与神同等为强夺的，反倒虚己，取了奴仆的形象，成为人的样式。既有人的样子，就自己卑微，存心顺服，以至于死，且死在十字架上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。（腓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5417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彼此服事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趁时而作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追求神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靠主得胜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1708355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17197</TotalTime>
  <Words>1497</Words>
  <Application>Microsoft Macintosh PowerPoint</Application>
  <PresentationFormat>On-screen Show (4:3)</PresentationFormat>
  <Paragraphs>135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中文讲章大纲</vt:lpstr>
      <vt:lpstr>爱心相待</vt:lpstr>
      <vt:lpstr>爱心相待</vt:lpstr>
      <vt:lpstr>爱心相待</vt:lpstr>
      <vt:lpstr>爱心相待</vt:lpstr>
      <vt:lpstr>爱心相待</vt:lpstr>
      <vt:lpstr>爱心相待</vt:lpstr>
      <vt:lpstr>爱心相待</vt:lpstr>
      <vt:lpstr>爱心相待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Cheng-Kuo Chi</cp:lastModifiedBy>
  <cp:revision>45</cp:revision>
  <dcterms:created xsi:type="dcterms:W3CDTF">2016-05-13T13:17:24Z</dcterms:created>
  <dcterms:modified xsi:type="dcterms:W3CDTF">2017-06-24T21:03:58Z</dcterms:modified>
</cp:coreProperties>
</file>