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6" r:id="rId2"/>
    <p:sldId id="260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3919" autoAdjust="0"/>
  </p:normalViewPr>
  <p:slideViewPr>
    <p:cSldViewPr snapToGrid="0" snapToObjects="1">
      <p:cViewPr varScale="1">
        <p:scale>
          <a:sx n="69" d="100"/>
          <a:sy n="69" d="100"/>
        </p:scale>
        <p:origin x="-41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CDB2E-F38F-C34E-B39C-8E3851A4B0A9}" type="datetimeFigureOut">
              <a:rPr lang="en-US" smtClean="0"/>
              <a:t>7/16/17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BBEAA7-8C2C-7D44-8A05-C8C0E2E08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7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7/16/17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耶稣用比喻，神在祂的话语里（圣经）用许多的故事，三位一体的神是一致的。我们与我们的孙儿孙女在一起，我们也用故事，因为这样他们容易听。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以利亚的接班人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神既拯救、神是救恩、上帝是拯救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他是怎么样的一个人呢？（王上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19:19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）知道了他是怎么样的一个人，你就更能体会他的决心、毅力了，神就是喜欢我们能够有这样专心跟随祂的心志。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以利亚被接升天，他与以利沙停留了四次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吉甲：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当以色列人进应许地的时候，过约旦河在河中所选的石头就立在这里，神在那里行了大事就像过红海（书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也是神要他们在此再次行割礼的地方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除去肉体、老我（书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是需要记念的里程碑。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伯特利：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雅各离家时遇见神的地方。就是在这里雅各说「如果、、、，凡祢所赐给我的，我必将十分之一献给祢。」（创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28:22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）神的殿、与世界有别、以神为一切（不是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10%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也是雅各从舅家回家时为神筑坛的地方。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却也是以色列国建立偶像祭拜的地方，就像主耶稣传道时的圣殿一样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味道不对了。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耶利哥：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当以色列人进应许地时需要面对的第一个拦阻。得产业的开始（书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记得以色列人是怎样攻取耶利哥的？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却是被约书亚所咒诅的地方，亚哈时有伯特利人希伊勒重建耶利哥（王上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16:34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），咒诅就临到他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回到依靠自己、血气、肉体？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约旦河：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应许地与外界分界的地方。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也是新约受浸的地方。表徵死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相信神不再只是要祂的应许了。</a:t>
            </a: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上山、下山。过约旦河、回应许地。我们也不要停留，直到再见主面的时候。这就意味我们该做什么还是得做什么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做父母、孩子、老板、员工，好好照着主的教训好像做在主身上一样的使人得益处。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每一次以利亚要以利沙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停下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都是一个试验，但是以利沙没有停下，结果就领受了权柄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因为他的信心，神让他看见他的师傅被接升天，也应许给他权柄。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他看重、要属灵的事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我们相信的神是同一位，超自然的事对我们也是自然的事吗？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他能看见神用旋风接走以利亚（王下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）他与神的关系一定很棒，我们呢？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像主耶稣五饼二鱼的神迹（王下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4:42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）。他听到神的声音是那么清楚。我们呢？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他医治乃缦时与以色列王所说的话（王下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）。他对神是那么有信心。我们呢？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他能使他的仆人看见火车火马（王下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6:15:17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）。我们呢？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甚至死后仍然可以彰显神的能力（王下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13:20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在圣经里记载了以利亚与他的所行的神迹奇事，以利亚有八个，以利沙呢？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个（包括他死后的骸骨使死人复活）正是以利亚的两倍。在这些神迹奇事里，我们可以看见神是如何听他的祷告的。他与神的关系实在令人羡慕啊，求神不要让我们仅仅停留在羡慕的阶段，求神帮助我们也有以利沙的渴慕</a:t>
            </a:r>
            <a:r>
              <a:rPr lang="zh-CN" altLang="en-US" sz="3600" smtClean="0">
                <a:latin typeface="华文楷体"/>
                <a:ea typeface="华文楷体"/>
                <a:cs typeface="华文楷体"/>
              </a:rPr>
              <a:t>、他的想要。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他的一生真的是荣耀了神、也祝福了人（门徒的斧与门徒寡妇的油）。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神回应了他的宣告因为他的信心。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在他心中必定没有什么自然、超自然的区别，在他的一生里，从他跟随以利亚以后，一般人看为超自然的事都是自然的。以利沙相信的这位超自然的神，所以一般人认为是超自然的事对他是自然的事。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属灵的实际：在地如同在天，你盼望吗？一定可以的，那不是特殊的经历，更不是特殊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只有一些人才有的经历，应该是我们正常的生活形态。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以利沙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接受了神的呼召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放下舒适的环境：用十二对牛耕地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大地主，在家是有地位的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宰一对牛开离别会。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有决心：用套牛的器具煮牛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破釜沉舟。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显示他如何重视神的呼召（拣选，王上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19:16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）、他也明白神的呼召的重要与严肃。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很多时候，神有心，人却没有心。例子、、、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相信神必定成全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给他需要的恩膏与能力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有一位好师傅：有信心、有恩膏，有先知学校，是愿意带门徒的师傅。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他也一定是一个好学生：谦卑受教。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这就是他的信心表现，接着反应在他要求神的灵（圣灵）的双倍感动。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认真的寻求神的应许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是积极进取的要（有点像雅各要他的产业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这就是专心跟随）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尤其是在以利亚要被接升天之前，坚持跟随（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you got to have a want to)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他要神的灵双倍的感动他。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这样的追求，神能不看重吗？你把你的早晨给我，我把你的一天给你（多划算啊）。如果你把你的心给神，神会把什么给你呢？（我想你会得着祂自己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就是祂的丰富）记得浪子的父亲告诉他的大儿子的话吗？「儿啊！你常和我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同在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我一切所有的都是你的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；」（路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15:31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以利沙对属灵的事情是那样清楚、那样看重、那样寻求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是我们的榜样。我们需要这样的认识、需要这样的信心、更需要这样的追求。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altLang="zh-CN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altLang="zh-CN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  <a:p>
            <a:pPr lvl="1" eaLnBrk="1" latinLnBrk="0" hangingPunct="1"/>
            <a:r>
              <a:rPr kumimoji="0" lang="en-US" altLang="zh-CN" smtClean="0"/>
              <a:t>Second level</a:t>
            </a:r>
          </a:p>
          <a:p>
            <a:pPr lvl="2" eaLnBrk="1" latinLnBrk="0" hangingPunct="1"/>
            <a:r>
              <a:rPr kumimoji="0" lang="en-US" altLang="zh-CN" smtClean="0"/>
              <a:t>Third level</a:t>
            </a:r>
          </a:p>
          <a:p>
            <a:pPr lvl="3" eaLnBrk="1" latinLnBrk="0" hangingPunct="1"/>
            <a:r>
              <a:rPr kumimoji="0" lang="en-US" altLang="zh-CN" smtClean="0"/>
              <a:t>Fourth level</a:t>
            </a:r>
          </a:p>
          <a:p>
            <a:pPr lvl="4" eaLnBrk="1" latinLnBrk="0" hangingPunct="1"/>
            <a:r>
              <a:rPr kumimoji="0" lang="en-US" altLang="zh-CN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7/16/17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以利沙的信心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我们相信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紧紧跟随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大大张口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以利沙的信心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59384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神迹奇事随着他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属灵的实际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以利沙的信心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以利亚的神在那里呢？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以利沙的信心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08666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24693</TotalTime>
  <Words>763</Words>
  <Application>Microsoft Macintosh PowerPoint</Application>
  <PresentationFormat>On-screen Show (4:3)</PresentationFormat>
  <Paragraphs>67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Wingdings</vt:lpstr>
      <vt:lpstr>华文新魏</vt:lpstr>
      <vt:lpstr>Calibri</vt:lpstr>
      <vt:lpstr>Constantia</vt:lpstr>
      <vt:lpstr>华文楷体</vt:lpstr>
      <vt:lpstr>Wingdings 2</vt:lpstr>
      <vt:lpstr>宋体</vt:lpstr>
      <vt:lpstr>中文讲章大纲</vt:lpstr>
      <vt:lpstr>我们相信</vt:lpstr>
      <vt:lpstr>以利沙的信心</vt:lpstr>
      <vt:lpstr>以利沙的信心</vt:lpstr>
      <vt:lpstr>以利沙的信心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吉承國的 iPad</cp:lastModifiedBy>
  <cp:revision>32</cp:revision>
  <dcterms:created xsi:type="dcterms:W3CDTF">2016-05-13T13:17:24Z</dcterms:created>
  <dcterms:modified xsi:type="dcterms:W3CDTF">2017-07-16T14:16:27Z</dcterms:modified>
</cp:coreProperties>
</file>